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5" r:id="rId4"/>
    <p:sldId id="267" r:id="rId5"/>
    <p:sldId id="26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5354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62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8565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036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400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1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336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84339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18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08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396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781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932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929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48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5683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849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BBBF994-61AB-42F2-817D-8402ED5E7512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58569C3-687E-4CB3-A368-9F95D1CEC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363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Новое  время : история продолжается сегодня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ЗДАНИЕ  ООН  В  НЬЮ-ЙОРКЕ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780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Здание (НОО) в Нью-Йорке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694326"/>
          </a:xfrm>
        </p:spPr>
        <p:txBody>
          <a:bodyPr/>
          <a:lstStyle/>
          <a:p>
            <a:r>
              <a:rPr lang="ru-RU" dirty="0" smtClean="0"/>
              <a:t>Пережив две войны, люди поняли как важно сохранить мир. После Второй мировой </a:t>
            </a:r>
            <a:r>
              <a:rPr lang="ru-RU" dirty="0" smtClean="0">
                <a:solidFill>
                  <a:srgbClr val="FF0000"/>
                </a:solidFill>
              </a:rPr>
              <a:t>войны</a:t>
            </a:r>
            <a:r>
              <a:rPr lang="ru-RU" dirty="0" smtClean="0"/>
              <a:t> была Организация Объединённых  Наций (НОО).Большую роль в её создании сыграли наша страна. Сейчас в НОО входит большинство государство мира.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266" y="602674"/>
            <a:ext cx="6532034" cy="5663044"/>
          </a:xfrm>
        </p:spPr>
      </p:pic>
    </p:spTree>
    <p:extLst>
      <p:ext uri="{BB962C8B-B14F-4D97-AF65-F5344CB8AC3E}">
        <p14:creationId xmlns:p14="http://schemas.microsoft.com/office/powerpoint/2010/main" val="1882578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Здание ООН в Нью-Йорке.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318" y="2431473"/>
            <a:ext cx="4177146" cy="3927763"/>
          </a:xfrm>
        </p:spPr>
      </p:pic>
    </p:spTree>
    <p:extLst>
      <p:ext uri="{BB962C8B-B14F-4D97-AF65-F5344CB8AC3E}">
        <p14:creationId xmlns:p14="http://schemas.microsoft.com/office/powerpoint/2010/main" val="2616103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1463" y="1094123"/>
            <a:ext cx="6241816" cy="1371600"/>
          </a:xfrm>
        </p:spPr>
        <p:txBody>
          <a:bodyPr/>
          <a:lstStyle/>
          <a:p>
            <a:r>
              <a:rPr lang="ru-RU" dirty="0" smtClean="0"/>
              <a:t>Когда  было основано здание ООН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51463" y="2683931"/>
            <a:ext cx="6241816" cy="3228495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4 </a:t>
            </a:r>
            <a:r>
              <a:rPr lang="ru-RU" sz="2000" dirty="0" smtClean="0">
                <a:solidFill>
                  <a:srgbClr val="C00000"/>
                </a:solidFill>
              </a:rPr>
              <a:t>ЯНВАРЯ  1949 ГОДА В Нью-Йорке СОСТОЯЛОСЬ ЦЕРЕМОНИЯ ЗАЛОЖЕНИЕ ФУНДАМЕНТА БУДУЩЕЙ ШТАБ КВАРТИРЫ ООН.ОТКРЫТИЕ КОТОРОЕ СОСТОЯЛОСЬ 9 ЯНВАРЯ 1951 ГОДА. ШТАБ</a:t>
            </a:r>
            <a:r>
              <a:rPr lang="ru-RU" sz="2400" dirty="0" smtClean="0">
                <a:solidFill>
                  <a:srgbClr val="C00000"/>
                </a:solidFill>
              </a:rPr>
              <a:t>-КВАРТИРА ООН-ЭТО КОМПЛЕКС ЗДАНИЙ КОТОРОЕ СЛУЖАТ  ОФИЦАЛЬНЫМ  ОФЕСОМ ДЛЯ ОСНОВАНЫХ ОРГАНОВ ООН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213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1"/>
            <a:ext cx="9601196" cy="4556223"/>
          </a:xfrm>
        </p:spPr>
        <p:txBody>
          <a:bodyPr/>
          <a:lstStyle/>
          <a:p>
            <a:r>
              <a:rPr lang="ru-RU" sz="8000" dirty="0" smtClean="0"/>
              <a:t>Конец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6481761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66</TotalTime>
  <Words>99</Words>
  <Application>Microsoft Office PowerPoint</Application>
  <PresentationFormat>Широкоэкранный</PresentationFormat>
  <Paragraphs>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Garamond</vt:lpstr>
      <vt:lpstr>Натуральные материалы</vt:lpstr>
      <vt:lpstr>Новое  время : история продолжается сегодня</vt:lpstr>
      <vt:lpstr>Здание (НОО) в Нью-Йорке</vt:lpstr>
      <vt:lpstr>Здание ООН в Нью-Йорке.</vt:lpstr>
      <vt:lpstr>Когда  было основано здание ООН </vt:lpstr>
      <vt:lpstr>Конец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Новое  время : история продолжается сегодня</dc:title>
  <dc:creator>user</dc:creator>
  <cp:lastModifiedBy>user</cp:lastModifiedBy>
  <cp:revision>7</cp:revision>
  <dcterms:created xsi:type="dcterms:W3CDTF">2015-02-03T12:23:30Z</dcterms:created>
  <dcterms:modified xsi:type="dcterms:W3CDTF">2015-02-03T13:30:23Z</dcterms:modified>
</cp:coreProperties>
</file>