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7" r:id="rId3"/>
    <p:sldId id="266" r:id="rId4"/>
    <p:sldId id="260" r:id="rId5"/>
    <p:sldId id="258" r:id="rId6"/>
    <p:sldId id="259" r:id="rId7"/>
    <p:sldId id="268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25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3EE8-A9A1-49B8-BF28-9FF7A0FD96E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0F76-5013-4065-8177-80F81D478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3EE8-A9A1-49B8-BF28-9FF7A0FD96E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0F76-5013-4065-8177-80F81D478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3EE8-A9A1-49B8-BF28-9FF7A0FD96E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0F76-5013-4065-8177-80F81D478B75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3EE8-A9A1-49B8-BF28-9FF7A0FD96E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0F76-5013-4065-8177-80F81D478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3EE8-A9A1-49B8-BF28-9FF7A0FD96E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0F76-5013-4065-8177-80F81D478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3EE8-A9A1-49B8-BF28-9FF7A0FD96E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0F76-5013-4065-8177-80F81D478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3EE8-A9A1-49B8-BF28-9FF7A0FD96E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0F76-5013-4065-8177-80F81D478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3EE8-A9A1-49B8-BF28-9FF7A0FD96E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0F76-5013-4065-8177-80F81D478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3EE8-A9A1-49B8-BF28-9FF7A0FD96E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0F76-5013-4065-8177-80F81D478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3EE8-A9A1-49B8-BF28-9FF7A0FD96E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0F76-5013-4065-8177-80F81D478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E13EE8-A9A1-49B8-BF28-9FF7A0FD96E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70F76-5013-4065-8177-80F81D478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70E13EE8-A9A1-49B8-BF28-9FF7A0FD96E9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0D170F76-5013-4065-8177-80F81D478B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9600" dirty="0" smtClean="0">
                <a:solidFill>
                  <a:srgbClr val="FFFF00"/>
                </a:solidFill>
              </a:rPr>
              <a:t>Незнакомец.</a:t>
            </a:r>
            <a:endParaRPr lang="ru-RU" sz="96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R="45720" lvl="0">
              <a:buClr>
                <a:srgbClr val="A04DA3"/>
              </a:buClr>
              <a:buSzPct val="95000"/>
            </a:pPr>
            <a:r>
              <a:rPr lang="ru-RU" sz="2600" dirty="0">
                <a:solidFill>
                  <a:schemeClr val="tx1"/>
                </a:solidFill>
                <a:latin typeface="Constantia"/>
              </a:rPr>
              <a:t>Выполнила работу ученица 4а класса </a:t>
            </a:r>
            <a:r>
              <a:rPr lang="ru-RU" sz="2600" dirty="0" smtClean="0">
                <a:solidFill>
                  <a:schemeClr val="tx1"/>
                </a:solidFill>
                <a:latin typeface="Constantia"/>
              </a:rPr>
              <a:t>Школы 568 Малышева </a:t>
            </a:r>
            <a:r>
              <a:rPr lang="ru-RU" sz="2600" dirty="0">
                <a:solidFill>
                  <a:schemeClr val="tx1"/>
                </a:solidFill>
                <a:latin typeface="Constantia"/>
              </a:rPr>
              <a:t>Евгения.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2189831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052736"/>
            <a:ext cx="8712967" cy="5616623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9600" b="1" dirty="0">
                <a:solidFill>
                  <a:srgbClr val="FF0000"/>
                </a:solidFill>
                <a:latin typeface="Verdana"/>
              </a:rPr>
              <a:t>Д</a:t>
            </a:r>
            <a:r>
              <a:rPr lang="ru-RU" sz="9600" b="1" dirty="0" smtClean="0">
                <a:solidFill>
                  <a:srgbClr val="FF0000"/>
                </a:solidFill>
                <a:latin typeface="Verdana"/>
              </a:rPr>
              <a:t>ОВЕРЯЙ</a:t>
            </a:r>
            <a:r>
              <a:rPr lang="ru-RU" sz="9600" b="1" dirty="0">
                <a:solidFill>
                  <a:srgbClr val="FF0000"/>
                </a:solidFill>
                <a:latin typeface="Verdana"/>
              </a:rPr>
              <a:t>, НО ПРОВЕРЯЙ!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16235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23528" y="620688"/>
            <a:ext cx="8640959" cy="684076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 последнее время случаев мошенничества стало больше. Поэтому полиция России подготовила свод несложных правил, которые позволят вам не попасться на удочку преступников. Внимательно прочтите и запомните правила. А лучше – сохраните эти страницы, чтобы иногда перечитывать.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Мошенники ни во что не ставят не только законы, но и нормы морали. Поэтому чаще всего жертвами этих преступников становятся те, кто не может за себя постоять. Это оставленные дома без присмотра дети, инвалиды, одинокие люди и старики.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ВАШ ДОМ – ВАША КРЕПОСТЬ!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Правило 1. Не открывайте дверь незнакомцам! Если вы не можете рассмотреть лицо или документы посетителя в глазок – накиньте цепочку, перед тем как отпирать замок!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Правило 2. Если после звонка в дверь при исправном дверном глазке обзор пропал (глазок заклеен или закрыт) – не открывайте дверь! Громко сообщите, что звоните в полицию, и немедленно сделайте это!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Правило 3. Без проверки не впускайте в квартиру посторонних, даже если они представляются сотрудниками ремонтных служб. Прочитайте удостоверение и проверьте полномочия сотрудника, позвонив в приславшую его организацию!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Правило 4. Если вам нужно впустить постороннего в квартиру, сразу заприте за ним дверь, чтобы никто не мог зайти следом. Не оставляйте ключ в двери или опустите собачку замка, чтобы ваш гость не мог впустить за вашей спиной кого-то еще. Не выпускайте из вида человека, которого вы впервые впустили в квартиру!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Правило 5. Не принимайте на веру то, что говорят вам пришедшие к вашей двери незнакомцы. Даже крик «пожар!» или «помогите!» может быть приманкой! Если при взгляде в глазок вы не заметите признаков задымления или явно совершаемого преступления – оставайтесь дома и вызывайте помощь по телефону.</a:t>
            </a:r>
          </a:p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</a:rPr>
              <a:t>Главное правило. Если в ваш дом пытаются проникнуть против вашей воли – СРАЗУ ЖЕ ЗВОНИТЕ В ПОЛИЦИЮ! ВАМ ОБЯЗАТЕЛЬНО ПОМОГУТ!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8028384" y="338328"/>
            <a:ext cx="658416" cy="3543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870947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83568" y="1052736"/>
            <a:ext cx="3822192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НЕ задерживайся на улице по дороге из школы;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НЕ играй на улице с наступлением темноты;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НЕ впускай незнакомца в дом;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НЕ ходи никуда с незнакомым человеком;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НЕ садись в машину с незнакомцем;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716016" y="1772816"/>
            <a:ext cx="3457575" cy="3067050"/>
          </a:xfrm>
        </p:spPr>
      </p:pic>
    </p:spTree>
    <p:extLst>
      <p:ext uri="{BB962C8B-B14F-4D97-AF65-F5344CB8AC3E}">
        <p14:creationId xmlns:p14="http://schemas.microsoft.com/office/powerpoint/2010/main" xmlns="" val="24850806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H="1">
            <a:off x="-1260648" y="338328"/>
            <a:ext cx="1717848" cy="642400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71600" y="1484784"/>
            <a:ext cx="4247327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Он покажет вам пакет </a:t>
            </a:r>
            <a:r>
              <a:rPr lang="ru-RU" dirty="0"/>
              <a:t/>
            </a:r>
            <a:br>
              <a:rPr lang="ru-RU" dirty="0"/>
            </a:br>
            <a:r>
              <a:rPr lang="ru-RU" dirty="0" smtClean="0">
                <a:solidFill>
                  <a:srgbClr val="000000"/>
                </a:solidFill>
                <a:latin typeface="arial"/>
              </a:rPr>
              <a:t>А 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под мышкой - </a:t>
            </a:r>
            <a:r>
              <a:rPr lang="ru-RU" dirty="0" smtClean="0">
                <a:solidFill>
                  <a:srgbClr val="000000"/>
                </a:solidFill>
                <a:latin typeface="arial"/>
              </a:rPr>
              <a:t>пистолет.</a:t>
            </a:r>
            <a:r>
              <a:rPr lang="ru-RU" dirty="0">
                <a:solidFill>
                  <a:srgbClr val="000000"/>
                </a:solidFill>
                <a:latin typeface="arial"/>
              </a:rPr>
              <a:t>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Или он надел халат,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А под ним штук пять гранат.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А за ним спешит «старушка»,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У неё в авоське пушка.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В жизни всякое бывает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С тем, кто двери открывает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24128" y="1412776"/>
            <a:ext cx="2001692" cy="3446463"/>
          </a:xfrm>
        </p:spPr>
      </p:pic>
    </p:spTree>
    <p:extLst>
      <p:ext uri="{BB962C8B-B14F-4D97-AF65-F5344CB8AC3E}">
        <p14:creationId xmlns:p14="http://schemas.microsoft.com/office/powerpoint/2010/main" xmlns="" val="30997014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95536" y="1340768"/>
            <a:ext cx="4149080" cy="4149080"/>
          </a:xfrm>
        </p:spPr>
      </p:pic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4645152" y="2420888"/>
            <a:ext cx="3822192" cy="3705592"/>
          </a:xfrm>
        </p:spPr>
        <p:txBody>
          <a:bodyPr/>
          <a:lstStyle/>
          <a:p>
            <a:pPr marL="0" indent="0">
              <a:buNone/>
            </a:pPr>
            <a:r>
              <a:rPr lang="ru-RU" dirty="0">
                <a:solidFill>
                  <a:srgbClr val="000000"/>
                </a:solidFill>
                <a:latin typeface="arial"/>
              </a:rPr>
              <a:t>Если кто-то лезет в дом,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Пробивая двери лбом,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Двери держатся едва – 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0000"/>
                </a:solidFill>
                <a:latin typeface="arial"/>
              </a:rPr>
              <a:t>Поскорей звони 02!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6478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862697" y="2060848"/>
            <a:ext cx="3672408" cy="455116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39752" y="332656"/>
            <a:ext cx="4286250" cy="1428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429088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83</TotalTime>
  <Words>364</Words>
  <Application>Microsoft Office PowerPoint</Application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Волна</vt:lpstr>
      <vt:lpstr>Незнакомец.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Незнакомец.</dc:title>
  <dc:creator>Дом</dc:creator>
  <cp:lastModifiedBy>марина</cp:lastModifiedBy>
  <cp:revision>5</cp:revision>
  <dcterms:created xsi:type="dcterms:W3CDTF">2014-12-13T11:56:40Z</dcterms:created>
  <dcterms:modified xsi:type="dcterms:W3CDTF">2015-02-05T18:06:13Z</dcterms:modified>
</cp:coreProperties>
</file>