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46" r:id="rId1"/>
    <p:sldMasterId id="2147483982" r:id="rId2"/>
  </p:sldMasterIdLst>
  <p:notesMasterIdLst>
    <p:notesMasterId r:id="rId31"/>
  </p:notes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90" r:id="rId23"/>
    <p:sldId id="276" r:id="rId24"/>
    <p:sldId id="291" r:id="rId25"/>
    <p:sldId id="292" r:id="rId26"/>
    <p:sldId id="293" r:id="rId27"/>
    <p:sldId id="294" r:id="rId28"/>
    <p:sldId id="295" r:id="rId29"/>
    <p:sldId id="280" r:id="rId3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imes New Roman" panose="02020603050405020304" pitchFamily="18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  <a:srgbClr val="CCFFFF"/>
    <a:srgbClr val="CC00CC"/>
    <a:srgbClr val="000099"/>
    <a:srgbClr val="0033CC"/>
    <a:srgbClr val="660066"/>
    <a:srgbClr val="009900"/>
    <a:srgbClr val="663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9" autoAdjust="0"/>
    <p:restoredTop sz="94692" autoAdjust="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48"/>
    </p:cViewPr>
  </p:sorterViewPr>
  <p:notesViewPr>
    <p:cSldViewPr>
      <p:cViewPr varScale="1">
        <p:scale>
          <a:sx n="56" d="100"/>
          <a:sy n="56" d="100"/>
        </p:scale>
        <p:origin x="-1800" y="-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tableStyles" Target="tableStyle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7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07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075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407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07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panose="020B0604020202020204" pitchFamily="34" charset="0"/>
              </a:defRPr>
            </a:lvl1pPr>
          </a:lstStyle>
          <a:p>
            <a:endParaRPr lang="ru-RU" altLang="ru-RU"/>
          </a:p>
        </p:txBody>
      </p:sp>
      <p:sp>
        <p:nvSpPr>
          <p:cNvPr id="407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panose="020B0604020202020204" pitchFamily="34" charset="0"/>
              </a:defRPr>
            </a:lvl1pPr>
          </a:lstStyle>
          <a:p>
            <a:fld id="{B8AB146E-A63B-4868-BCA9-E9C5743A6A2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018003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D6872B8-7C75-45F4-9A74-D6DA5C7C9EC1}" type="slidenum">
              <a:rPr lang="ru-RU" altLang="ru-RU"/>
              <a:pPr/>
              <a:t>1</a:t>
            </a:fld>
            <a:endParaRPr lang="ru-RU" altLang="ru-RU"/>
          </a:p>
        </p:txBody>
      </p:sp>
      <p:sp>
        <p:nvSpPr>
          <p:cNvPr id="409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140425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222E91-5EDF-4174-B093-514B7255EADD}" type="slidenum">
              <a:rPr lang="ru-RU" altLang="ru-RU"/>
              <a:pPr/>
              <a:t>6</a:t>
            </a:fld>
            <a:endParaRPr lang="ru-RU" altLang="ru-RU"/>
          </a:p>
        </p:txBody>
      </p:sp>
      <p:sp>
        <p:nvSpPr>
          <p:cNvPr id="408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8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1742821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8466" name="Group 2"/>
          <p:cNvGrpSpPr>
            <a:grpSpLocks/>
          </p:cNvGrpSpPr>
          <p:nvPr/>
        </p:nvGrpSpPr>
        <p:grpSpPr bwMode="auto">
          <a:xfrm>
            <a:off x="0" y="533400"/>
            <a:ext cx="9177338" cy="6324600"/>
            <a:chOff x="0" y="336"/>
            <a:chExt cx="5781" cy="3984"/>
          </a:xfrm>
        </p:grpSpPr>
        <p:sp>
          <p:nvSpPr>
            <p:cNvPr id="318467" name="Rectangle 3"/>
            <p:cNvSpPr>
              <a:spLocks noChangeArrowheads="1"/>
            </p:cNvSpPr>
            <p:nvPr/>
          </p:nvSpPr>
          <p:spPr bwMode="auto">
            <a:xfrm>
              <a:off x="0" y="3900"/>
              <a:ext cx="5774" cy="4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8468" name="Group 4"/>
            <p:cNvGrpSpPr>
              <a:grpSpLocks/>
            </p:cNvGrpSpPr>
            <p:nvPr/>
          </p:nvGrpSpPr>
          <p:grpSpPr bwMode="auto">
            <a:xfrm>
              <a:off x="0" y="336"/>
              <a:ext cx="1441" cy="3984"/>
              <a:chOff x="0" y="336"/>
              <a:chExt cx="1441" cy="3984"/>
            </a:xfrm>
          </p:grpSpPr>
          <p:sp>
            <p:nvSpPr>
              <p:cNvPr id="318469" name="Freeform 5"/>
              <p:cNvSpPr>
                <a:spLocks/>
              </p:cNvSpPr>
              <p:nvPr/>
            </p:nvSpPr>
            <p:spPr bwMode="auto">
              <a:xfrm>
                <a:off x="200" y="1331"/>
                <a:ext cx="237" cy="2989"/>
              </a:xfrm>
              <a:custGeom>
                <a:avLst/>
                <a:gdLst>
                  <a:gd name="T0" fmla="*/ 0 w 237"/>
                  <a:gd name="T1" fmla="*/ 178 h 2989"/>
                  <a:gd name="T2" fmla="*/ 35 w 237"/>
                  <a:gd name="T3" fmla="*/ 874 h 2989"/>
                  <a:gd name="T4" fmla="*/ 70 w 237"/>
                  <a:gd name="T5" fmla="*/ 1436 h 2989"/>
                  <a:gd name="T6" fmla="*/ 95 w 237"/>
                  <a:gd name="T7" fmla="*/ 1851 h 2989"/>
                  <a:gd name="T8" fmla="*/ 88 w 237"/>
                  <a:gd name="T9" fmla="*/ 2988 h 2989"/>
                  <a:gd name="T10" fmla="*/ 135 w 237"/>
                  <a:gd name="T11" fmla="*/ 2988 h 2989"/>
                  <a:gd name="T12" fmla="*/ 156 w 237"/>
                  <a:gd name="T13" fmla="*/ 1773 h 2989"/>
                  <a:gd name="T14" fmla="*/ 165 w 237"/>
                  <a:gd name="T15" fmla="*/ 1409 h 2989"/>
                  <a:gd name="T16" fmla="*/ 182 w 237"/>
                  <a:gd name="T17" fmla="*/ 1069 h 2989"/>
                  <a:gd name="T18" fmla="*/ 193 w 237"/>
                  <a:gd name="T19" fmla="*/ 812 h 2989"/>
                  <a:gd name="T20" fmla="*/ 212 w 237"/>
                  <a:gd name="T21" fmla="*/ 440 h 2989"/>
                  <a:gd name="T22" fmla="*/ 236 w 237"/>
                  <a:gd name="T23" fmla="*/ 120 h 2989"/>
                  <a:gd name="T24" fmla="*/ 221 w 237"/>
                  <a:gd name="T25" fmla="*/ 38 h 2989"/>
                  <a:gd name="T26" fmla="*/ 196 w 237"/>
                  <a:gd name="T27" fmla="*/ 0 h 2989"/>
                  <a:gd name="T28" fmla="*/ 168 w 237"/>
                  <a:gd name="T29" fmla="*/ 394 h 2989"/>
                  <a:gd name="T30" fmla="*/ 144 w 237"/>
                  <a:gd name="T31" fmla="*/ 729 h 2989"/>
                  <a:gd name="T32" fmla="*/ 135 w 237"/>
                  <a:gd name="T33" fmla="*/ 991 h 2989"/>
                  <a:gd name="T34" fmla="*/ 128 w 237"/>
                  <a:gd name="T35" fmla="*/ 1267 h 2989"/>
                  <a:gd name="T36" fmla="*/ 107 w 237"/>
                  <a:gd name="T37" fmla="*/ 1544 h 2989"/>
                  <a:gd name="T38" fmla="*/ 79 w 237"/>
                  <a:gd name="T39" fmla="*/ 1063 h 2989"/>
                  <a:gd name="T40" fmla="*/ 47 w 237"/>
                  <a:gd name="T41" fmla="*/ 609 h 2989"/>
                  <a:gd name="T42" fmla="*/ 0 w 237"/>
                  <a:gd name="T43" fmla="*/ 178 h 29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237" h="2989">
                    <a:moveTo>
                      <a:pt x="0" y="178"/>
                    </a:moveTo>
                    <a:lnTo>
                      <a:pt x="35" y="874"/>
                    </a:lnTo>
                    <a:lnTo>
                      <a:pt x="70" y="1436"/>
                    </a:lnTo>
                    <a:lnTo>
                      <a:pt x="95" y="1851"/>
                    </a:lnTo>
                    <a:lnTo>
                      <a:pt x="88" y="2988"/>
                    </a:lnTo>
                    <a:lnTo>
                      <a:pt x="135" y="2988"/>
                    </a:lnTo>
                    <a:lnTo>
                      <a:pt x="156" y="1773"/>
                    </a:lnTo>
                    <a:lnTo>
                      <a:pt x="165" y="1409"/>
                    </a:lnTo>
                    <a:lnTo>
                      <a:pt x="182" y="1069"/>
                    </a:lnTo>
                    <a:lnTo>
                      <a:pt x="193" y="812"/>
                    </a:lnTo>
                    <a:lnTo>
                      <a:pt x="212" y="440"/>
                    </a:lnTo>
                    <a:lnTo>
                      <a:pt x="236" y="120"/>
                    </a:lnTo>
                    <a:lnTo>
                      <a:pt x="221" y="38"/>
                    </a:lnTo>
                    <a:lnTo>
                      <a:pt x="196" y="0"/>
                    </a:lnTo>
                    <a:lnTo>
                      <a:pt x="168" y="394"/>
                    </a:lnTo>
                    <a:lnTo>
                      <a:pt x="144" y="729"/>
                    </a:lnTo>
                    <a:lnTo>
                      <a:pt x="135" y="991"/>
                    </a:lnTo>
                    <a:lnTo>
                      <a:pt x="128" y="1267"/>
                    </a:lnTo>
                    <a:lnTo>
                      <a:pt x="107" y="1544"/>
                    </a:lnTo>
                    <a:lnTo>
                      <a:pt x="79" y="1063"/>
                    </a:lnTo>
                    <a:lnTo>
                      <a:pt x="47" y="609"/>
                    </a:lnTo>
                    <a:lnTo>
                      <a:pt x="0" y="178"/>
                    </a:lnTo>
                  </a:path>
                </a:pathLst>
              </a:custGeom>
              <a:solidFill>
                <a:srgbClr val="3C002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470" name="Freeform 6"/>
              <p:cNvSpPr>
                <a:spLocks/>
              </p:cNvSpPr>
              <p:nvPr/>
            </p:nvSpPr>
            <p:spPr bwMode="auto">
              <a:xfrm>
                <a:off x="377" y="2153"/>
                <a:ext cx="380" cy="2166"/>
              </a:xfrm>
              <a:custGeom>
                <a:avLst/>
                <a:gdLst>
                  <a:gd name="T0" fmla="*/ 0 w 380"/>
                  <a:gd name="T1" fmla="*/ 525 h 2166"/>
                  <a:gd name="T2" fmla="*/ 32 w 380"/>
                  <a:gd name="T3" fmla="*/ 754 h 2166"/>
                  <a:gd name="T4" fmla="*/ 64 w 380"/>
                  <a:gd name="T5" fmla="*/ 939 h 2166"/>
                  <a:gd name="T6" fmla="*/ 85 w 380"/>
                  <a:gd name="T7" fmla="*/ 1074 h 2166"/>
                  <a:gd name="T8" fmla="*/ 54 w 380"/>
                  <a:gd name="T9" fmla="*/ 2165 h 2166"/>
                  <a:gd name="T10" fmla="*/ 103 w 380"/>
                  <a:gd name="T11" fmla="*/ 2119 h 2166"/>
                  <a:gd name="T12" fmla="*/ 140 w 380"/>
                  <a:gd name="T13" fmla="*/ 1050 h 2166"/>
                  <a:gd name="T14" fmla="*/ 145 w 380"/>
                  <a:gd name="T15" fmla="*/ 930 h 2166"/>
                  <a:gd name="T16" fmla="*/ 165 w 380"/>
                  <a:gd name="T17" fmla="*/ 818 h 2166"/>
                  <a:gd name="T18" fmla="*/ 172 w 380"/>
                  <a:gd name="T19" fmla="*/ 734 h 2166"/>
                  <a:gd name="T20" fmla="*/ 190 w 380"/>
                  <a:gd name="T21" fmla="*/ 612 h 2166"/>
                  <a:gd name="T22" fmla="*/ 210 w 380"/>
                  <a:gd name="T23" fmla="*/ 507 h 2166"/>
                  <a:gd name="T24" fmla="*/ 228 w 380"/>
                  <a:gd name="T25" fmla="*/ 414 h 2166"/>
                  <a:gd name="T26" fmla="*/ 246 w 380"/>
                  <a:gd name="T27" fmla="*/ 314 h 2166"/>
                  <a:gd name="T28" fmla="*/ 275 w 380"/>
                  <a:gd name="T29" fmla="*/ 214 h 2166"/>
                  <a:gd name="T30" fmla="*/ 308 w 380"/>
                  <a:gd name="T31" fmla="*/ 130 h 2166"/>
                  <a:gd name="T32" fmla="*/ 361 w 380"/>
                  <a:gd name="T33" fmla="*/ 50 h 2166"/>
                  <a:gd name="T34" fmla="*/ 379 w 380"/>
                  <a:gd name="T35" fmla="*/ 18 h 2166"/>
                  <a:gd name="T36" fmla="*/ 356 w 380"/>
                  <a:gd name="T37" fmla="*/ 0 h 2166"/>
                  <a:gd name="T38" fmla="*/ 322 w 380"/>
                  <a:gd name="T39" fmla="*/ 32 h 2166"/>
                  <a:gd name="T40" fmla="*/ 275 w 380"/>
                  <a:gd name="T41" fmla="*/ 109 h 2166"/>
                  <a:gd name="T42" fmla="*/ 240 w 380"/>
                  <a:gd name="T43" fmla="*/ 185 h 2166"/>
                  <a:gd name="T44" fmla="*/ 210 w 380"/>
                  <a:gd name="T45" fmla="*/ 265 h 2166"/>
                  <a:gd name="T46" fmla="*/ 193 w 380"/>
                  <a:gd name="T47" fmla="*/ 369 h 2166"/>
                  <a:gd name="T48" fmla="*/ 175 w 380"/>
                  <a:gd name="T49" fmla="*/ 467 h 2166"/>
                  <a:gd name="T50" fmla="*/ 150 w 380"/>
                  <a:gd name="T51" fmla="*/ 598 h 2166"/>
                  <a:gd name="T52" fmla="*/ 128 w 380"/>
                  <a:gd name="T53" fmla="*/ 707 h 2166"/>
                  <a:gd name="T54" fmla="*/ 120 w 380"/>
                  <a:gd name="T55" fmla="*/ 792 h 2166"/>
                  <a:gd name="T56" fmla="*/ 115 w 380"/>
                  <a:gd name="T57" fmla="*/ 883 h 2166"/>
                  <a:gd name="T58" fmla="*/ 97 w 380"/>
                  <a:gd name="T59" fmla="*/ 974 h 2166"/>
                  <a:gd name="T60" fmla="*/ 70 w 380"/>
                  <a:gd name="T61" fmla="*/ 816 h 2166"/>
                  <a:gd name="T62" fmla="*/ 42 w 380"/>
                  <a:gd name="T63" fmla="*/ 667 h 2166"/>
                  <a:gd name="T64" fmla="*/ 0 w 380"/>
                  <a:gd name="T65" fmla="*/ 525 h 21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380" h="2166">
                    <a:moveTo>
                      <a:pt x="0" y="525"/>
                    </a:moveTo>
                    <a:lnTo>
                      <a:pt x="32" y="754"/>
                    </a:lnTo>
                    <a:lnTo>
                      <a:pt x="64" y="939"/>
                    </a:lnTo>
                    <a:lnTo>
                      <a:pt x="85" y="1074"/>
                    </a:lnTo>
                    <a:lnTo>
                      <a:pt x="54" y="2165"/>
                    </a:lnTo>
                    <a:lnTo>
                      <a:pt x="103" y="2119"/>
                    </a:lnTo>
                    <a:lnTo>
                      <a:pt x="140" y="1050"/>
                    </a:lnTo>
                    <a:lnTo>
                      <a:pt x="145" y="930"/>
                    </a:lnTo>
                    <a:lnTo>
                      <a:pt x="165" y="818"/>
                    </a:lnTo>
                    <a:lnTo>
                      <a:pt x="172" y="734"/>
                    </a:lnTo>
                    <a:lnTo>
                      <a:pt x="190" y="612"/>
                    </a:lnTo>
                    <a:lnTo>
                      <a:pt x="210" y="507"/>
                    </a:lnTo>
                    <a:lnTo>
                      <a:pt x="228" y="414"/>
                    </a:lnTo>
                    <a:lnTo>
                      <a:pt x="246" y="314"/>
                    </a:lnTo>
                    <a:lnTo>
                      <a:pt x="275" y="214"/>
                    </a:lnTo>
                    <a:lnTo>
                      <a:pt x="308" y="130"/>
                    </a:lnTo>
                    <a:lnTo>
                      <a:pt x="361" y="50"/>
                    </a:lnTo>
                    <a:lnTo>
                      <a:pt x="379" y="18"/>
                    </a:lnTo>
                    <a:lnTo>
                      <a:pt x="356" y="0"/>
                    </a:lnTo>
                    <a:lnTo>
                      <a:pt x="322" y="32"/>
                    </a:lnTo>
                    <a:lnTo>
                      <a:pt x="275" y="109"/>
                    </a:lnTo>
                    <a:lnTo>
                      <a:pt x="240" y="185"/>
                    </a:lnTo>
                    <a:lnTo>
                      <a:pt x="210" y="265"/>
                    </a:lnTo>
                    <a:lnTo>
                      <a:pt x="193" y="369"/>
                    </a:lnTo>
                    <a:lnTo>
                      <a:pt x="175" y="467"/>
                    </a:lnTo>
                    <a:lnTo>
                      <a:pt x="150" y="598"/>
                    </a:lnTo>
                    <a:lnTo>
                      <a:pt x="128" y="707"/>
                    </a:lnTo>
                    <a:lnTo>
                      <a:pt x="120" y="792"/>
                    </a:lnTo>
                    <a:lnTo>
                      <a:pt x="115" y="883"/>
                    </a:lnTo>
                    <a:lnTo>
                      <a:pt x="97" y="974"/>
                    </a:lnTo>
                    <a:lnTo>
                      <a:pt x="70" y="816"/>
                    </a:lnTo>
                    <a:lnTo>
                      <a:pt x="42" y="667"/>
                    </a:lnTo>
                    <a:lnTo>
                      <a:pt x="0" y="525"/>
                    </a:lnTo>
                  </a:path>
                </a:pathLst>
              </a:custGeom>
              <a:solidFill>
                <a:srgbClr val="3C002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471" name="Freeform 7"/>
              <p:cNvSpPr>
                <a:spLocks/>
              </p:cNvSpPr>
              <p:nvPr/>
            </p:nvSpPr>
            <p:spPr bwMode="auto">
              <a:xfrm>
                <a:off x="0" y="1090"/>
                <a:ext cx="833" cy="1263"/>
              </a:xfrm>
              <a:custGeom>
                <a:avLst/>
                <a:gdLst>
                  <a:gd name="T0" fmla="*/ 337 w 833"/>
                  <a:gd name="T1" fmla="*/ 398 h 1263"/>
                  <a:gd name="T2" fmla="*/ 364 w 833"/>
                  <a:gd name="T3" fmla="*/ 438 h 1263"/>
                  <a:gd name="T4" fmla="*/ 511 w 833"/>
                  <a:gd name="T5" fmla="*/ 370 h 1263"/>
                  <a:gd name="T6" fmla="*/ 665 w 833"/>
                  <a:gd name="T7" fmla="*/ 263 h 1263"/>
                  <a:gd name="T8" fmla="*/ 731 w 833"/>
                  <a:gd name="T9" fmla="*/ 149 h 1263"/>
                  <a:gd name="T10" fmla="*/ 693 w 833"/>
                  <a:gd name="T11" fmla="*/ 249 h 1263"/>
                  <a:gd name="T12" fmla="*/ 576 w 833"/>
                  <a:gd name="T13" fmla="*/ 352 h 1263"/>
                  <a:gd name="T14" fmla="*/ 448 w 833"/>
                  <a:gd name="T15" fmla="*/ 449 h 1263"/>
                  <a:gd name="T16" fmla="*/ 323 w 833"/>
                  <a:gd name="T17" fmla="*/ 516 h 1263"/>
                  <a:gd name="T18" fmla="*/ 374 w 833"/>
                  <a:gd name="T19" fmla="*/ 576 h 1263"/>
                  <a:gd name="T20" fmla="*/ 488 w 833"/>
                  <a:gd name="T21" fmla="*/ 585 h 1263"/>
                  <a:gd name="T22" fmla="*/ 634 w 833"/>
                  <a:gd name="T23" fmla="*/ 607 h 1263"/>
                  <a:gd name="T24" fmla="*/ 750 w 833"/>
                  <a:gd name="T25" fmla="*/ 661 h 1263"/>
                  <a:gd name="T26" fmla="*/ 790 w 833"/>
                  <a:gd name="T27" fmla="*/ 696 h 1263"/>
                  <a:gd name="T28" fmla="*/ 669 w 833"/>
                  <a:gd name="T29" fmla="*/ 661 h 1263"/>
                  <a:gd name="T30" fmla="*/ 508 w 833"/>
                  <a:gd name="T31" fmla="*/ 643 h 1263"/>
                  <a:gd name="T32" fmla="*/ 359 w 833"/>
                  <a:gd name="T33" fmla="*/ 631 h 1263"/>
                  <a:gd name="T34" fmla="*/ 278 w 833"/>
                  <a:gd name="T35" fmla="*/ 660 h 1263"/>
                  <a:gd name="T36" fmla="*/ 295 w 833"/>
                  <a:gd name="T37" fmla="*/ 805 h 1263"/>
                  <a:gd name="T38" fmla="*/ 292 w 833"/>
                  <a:gd name="T39" fmla="*/ 994 h 1263"/>
                  <a:gd name="T40" fmla="*/ 244 w 833"/>
                  <a:gd name="T41" fmla="*/ 1145 h 1263"/>
                  <a:gd name="T42" fmla="*/ 144 w 833"/>
                  <a:gd name="T43" fmla="*/ 1262 h 1263"/>
                  <a:gd name="T44" fmla="*/ 159 w 833"/>
                  <a:gd name="T45" fmla="*/ 1121 h 1263"/>
                  <a:gd name="T46" fmla="*/ 191 w 833"/>
                  <a:gd name="T47" fmla="*/ 969 h 1263"/>
                  <a:gd name="T48" fmla="*/ 212 w 833"/>
                  <a:gd name="T49" fmla="*/ 772 h 1263"/>
                  <a:gd name="T50" fmla="*/ 202 w 833"/>
                  <a:gd name="T51" fmla="*/ 641 h 1263"/>
                  <a:gd name="T52" fmla="*/ 151 w 833"/>
                  <a:gd name="T53" fmla="*/ 718 h 1263"/>
                  <a:gd name="T54" fmla="*/ 125 w 833"/>
                  <a:gd name="T55" fmla="*/ 883 h 1263"/>
                  <a:gd name="T56" fmla="*/ 101 w 833"/>
                  <a:gd name="T57" fmla="*/ 1054 h 1263"/>
                  <a:gd name="T58" fmla="*/ 32 w 833"/>
                  <a:gd name="T59" fmla="*/ 1180 h 1263"/>
                  <a:gd name="T60" fmla="*/ 7 w 833"/>
                  <a:gd name="T61" fmla="*/ 1180 h 1263"/>
                  <a:gd name="T62" fmla="*/ 7 w 833"/>
                  <a:gd name="T63" fmla="*/ 1051 h 1263"/>
                  <a:gd name="T64" fmla="*/ 54 w 833"/>
                  <a:gd name="T65" fmla="*/ 931 h 1263"/>
                  <a:gd name="T66" fmla="*/ 109 w 833"/>
                  <a:gd name="T67" fmla="*/ 776 h 1263"/>
                  <a:gd name="T68" fmla="*/ 134 w 833"/>
                  <a:gd name="T69" fmla="*/ 661 h 1263"/>
                  <a:gd name="T70" fmla="*/ 84 w 833"/>
                  <a:gd name="T71" fmla="*/ 589 h 1263"/>
                  <a:gd name="T72" fmla="*/ 7 w 833"/>
                  <a:gd name="T73" fmla="*/ 598 h 1263"/>
                  <a:gd name="T74" fmla="*/ 7 w 833"/>
                  <a:gd name="T75" fmla="*/ 598 h 1263"/>
                  <a:gd name="T76" fmla="*/ 7 w 833"/>
                  <a:gd name="T77" fmla="*/ 598 h 1263"/>
                  <a:gd name="T78" fmla="*/ 7 w 833"/>
                  <a:gd name="T79" fmla="*/ 598 h 1263"/>
                  <a:gd name="T80" fmla="*/ 7 w 833"/>
                  <a:gd name="T81" fmla="*/ 598 h 1263"/>
                  <a:gd name="T82" fmla="*/ 7 w 833"/>
                  <a:gd name="T83" fmla="*/ 598 h 1263"/>
                  <a:gd name="T84" fmla="*/ 42 w 833"/>
                  <a:gd name="T85" fmla="*/ 521 h 1263"/>
                  <a:gd name="T86" fmla="*/ 42 w 833"/>
                  <a:gd name="T87" fmla="*/ 449 h 1263"/>
                  <a:gd name="T88" fmla="*/ 7 w 833"/>
                  <a:gd name="T89" fmla="*/ 340 h 1263"/>
                  <a:gd name="T90" fmla="*/ 7 w 833"/>
                  <a:gd name="T91" fmla="*/ 340 h 1263"/>
                  <a:gd name="T92" fmla="*/ 7 w 833"/>
                  <a:gd name="T93" fmla="*/ 340 h 1263"/>
                  <a:gd name="T94" fmla="*/ 7 w 833"/>
                  <a:gd name="T95" fmla="*/ 340 h 1263"/>
                  <a:gd name="T96" fmla="*/ 76 w 833"/>
                  <a:gd name="T97" fmla="*/ 396 h 1263"/>
                  <a:gd name="T98" fmla="*/ 166 w 833"/>
                  <a:gd name="T99" fmla="*/ 510 h 1263"/>
                  <a:gd name="T100" fmla="*/ 175 w 833"/>
                  <a:gd name="T101" fmla="*/ 423 h 1263"/>
                  <a:gd name="T102" fmla="*/ 76 w 833"/>
                  <a:gd name="T103" fmla="*/ 294 h 1263"/>
                  <a:gd name="T104" fmla="*/ 7 w 833"/>
                  <a:gd name="T105" fmla="*/ 210 h 1263"/>
                  <a:gd name="T106" fmla="*/ 7 w 833"/>
                  <a:gd name="T107" fmla="*/ 210 h 1263"/>
                  <a:gd name="T108" fmla="*/ 7 w 833"/>
                  <a:gd name="T109" fmla="*/ 156 h 1263"/>
                  <a:gd name="T110" fmla="*/ 95 w 833"/>
                  <a:gd name="T111" fmla="*/ 281 h 1263"/>
                  <a:gd name="T112" fmla="*/ 193 w 833"/>
                  <a:gd name="T113" fmla="*/ 449 h 1263"/>
                  <a:gd name="T114" fmla="*/ 253 w 833"/>
                  <a:gd name="T115" fmla="*/ 410 h 1263"/>
                  <a:gd name="T116" fmla="*/ 334 w 833"/>
                  <a:gd name="T117" fmla="*/ 283 h 1263"/>
                  <a:gd name="T118" fmla="*/ 436 w 833"/>
                  <a:gd name="T119" fmla="*/ 129 h 1263"/>
                  <a:gd name="T120" fmla="*/ 520 w 833"/>
                  <a:gd name="T121" fmla="*/ 21 h 1263"/>
                  <a:gd name="T122" fmla="*/ 513 w 833"/>
                  <a:gd name="T123" fmla="*/ 96 h 1263"/>
                  <a:gd name="T124" fmla="*/ 430 w 833"/>
                  <a:gd name="T125" fmla="*/ 249 h 12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833" h="1263">
                    <a:moveTo>
                      <a:pt x="392" y="309"/>
                    </a:moveTo>
                    <a:lnTo>
                      <a:pt x="376" y="329"/>
                    </a:lnTo>
                    <a:lnTo>
                      <a:pt x="362" y="350"/>
                    </a:lnTo>
                    <a:lnTo>
                      <a:pt x="351" y="372"/>
                    </a:lnTo>
                    <a:lnTo>
                      <a:pt x="337" y="398"/>
                    </a:lnTo>
                    <a:lnTo>
                      <a:pt x="327" y="420"/>
                    </a:lnTo>
                    <a:lnTo>
                      <a:pt x="323" y="441"/>
                    </a:lnTo>
                    <a:lnTo>
                      <a:pt x="315" y="460"/>
                    </a:lnTo>
                    <a:lnTo>
                      <a:pt x="336" y="449"/>
                    </a:lnTo>
                    <a:lnTo>
                      <a:pt x="364" y="438"/>
                    </a:lnTo>
                    <a:lnTo>
                      <a:pt x="393" y="425"/>
                    </a:lnTo>
                    <a:lnTo>
                      <a:pt x="423" y="412"/>
                    </a:lnTo>
                    <a:lnTo>
                      <a:pt x="454" y="401"/>
                    </a:lnTo>
                    <a:lnTo>
                      <a:pt x="485" y="387"/>
                    </a:lnTo>
                    <a:lnTo>
                      <a:pt x="511" y="370"/>
                    </a:lnTo>
                    <a:lnTo>
                      <a:pt x="550" y="349"/>
                    </a:lnTo>
                    <a:lnTo>
                      <a:pt x="578" y="327"/>
                    </a:lnTo>
                    <a:lnTo>
                      <a:pt x="615" y="303"/>
                    </a:lnTo>
                    <a:lnTo>
                      <a:pt x="640" y="289"/>
                    </a:lnTo>
                    <a:lnTo>
                      <a:pt x="665" y="263"/>
                    </a:lnTo>
                    <a:lnTo>
                      <a:pt x="685" y="243"/>
                    </a:lnTo>
                    <a:lnTo>
                      <a:pt x="703" y="216"/>
                    </a:lnTo>
                    <a:lnTo>
                      <a:pt x="715" y="190"/>
                    </a:lnTo>
                    <a:lnTo>
                      <a:pt x="724" y="167"/>
                    </a:lnTo>
                    <a:lnTo>
                      <a:pt x="731" y="149"/>
                    </a:lnTo>
                    <a:lnTo>
                      <a:pt x="733" y="169"/>
                    </a:lnTo>
                    <a:lnTo>
                      <a:pt x="733" y="181"/>
                    </a:lnTo>
                    <a:lnTo>
                      <a:pt x="727" y="200"/>
                    </a:lnTo>
                    <a:lnTo>
                      <a:pt x="713" y="220"/>
                    </a:lnTo>
                    <a:lnTo>
                      <a:pt x="693" y="249"/>
                    </a:lnTo>
                    <a:lnTo>
                      <a:pt x="681" y="270"/>
                    </a:lnTo>
                    <a:lnTo>
                      <a:pt x="660" y="285"/>
                    </a:lnTo>
                    <a:lnTo>
                      <a:pt x="635" y="305"/>
                    </a:lnTo>
                    <a:lnTo>
                      <a:pt x="604" y="329"/>
                    </a:lnTo>
                    <a:lnTo>
                      <a:pt x="576" y="352"/>
                    </a:lnTo>
                    <a:lnTo>
                      <a:pt x="545" y="376"/>
                    </a:lnTo>
                    <a:lnTo>
                      <a:pt x="525" y="396"/>
                    </a:lnTo>
                    <a:lnTo>
                      <a:pt x="501" y="418"/>
                    </a:lnTo>
                    <a:lnTo>
                      <a:pt x="475" y="432"/>
                    </a:lnTo>
                    <a:lnTo>
                      <a:pt x="448" y="449"/>
                    </a:lnTo>
                    <a:lnTo>
                      <a:pt x="420" y="465"/>
                    </a:lnTo>
                    <a:lnTo>
                      <a:pt x="393" y="480"/>
                    </a:lnTo>
                    <a:lnTo>
                      <a:pt x="371" y="492"/>
                    </a:lnTo>
                    <a:lnTo>
                      <a:pt x="342" y="507"/>
                    </a:lnTo>
                    <a:lnTo>
                      <a:pt x="323" y="516"/>
                    </a:lnTo>
                    <a:lnTo>
                      <a:pt x="314" y="521"/>
                    </a:lnTo>
                    <a:lnTo>
                      <a:pt x="323" y="536"/>
                    </a:lnTo>
                    <a:lnTo>
                      <a:pt x="333" y="550"/>
                    </a:lnTo>
                    <a:lnTo>
                      <a:pt x="348" y="570"/>
                    </a:lnTo>
                    <a:lnTo>
                      <a:pt x="374" y="576"/>
                    </a:lnTo>
                    <a:lnTo>
                      <a:pt x="393" y="578"/>
                    </a:lnTo>
                    <a:lnTo>
                      <a:pt x="424" y="583"/>
                    </a:lnTo>
                    <a:lnTo>
                      <a:pt x="454" y="585"/>
                    </a:lnTo>
                    <a:lnTo>
                      <a:pt x="454" y="585"/>
                    </a:lnTo>
                    <a:lnTo>
                      <a:pt x="488" y="585"/>
                    </a:lnTo>
                    <a:lnTo>
                      <a:pt x="519" y="589"/>
                    </a:lnTo>
                    <a:lnTo>
                      <a:pt x="551" y="590"/>
                    </a:lnTo>
                    <a:lnTo>
                      <a:pt x="581" y="596"/>
                    </a:lnTo>
                    <a:lnTo>
                      <a:pt x="606" y="600"/>
                    </a:lnTo>
                    <a:lnTo>
                      <a:pt x="634" y="607"/>
                    </a:lnTo>
                    <a:lnTo>
                      <a:pt x="654" y="614"/>
                    </a:lnTo>
                    <a:lnTo>
                      <a:pt x="677" y="625"/>
                    </a:lnTo>
                    <a:lnTo>
                      <a:pt x="694" y="636"/>
                    </a:lnTo>
                    <a:lnTo>
                      <a:pt x="721" y="647"/>
                    </a:lnTo>
                    <a:lnTo>
                      <a:pt x="750" y="661"/>
                    </a:lnTo>
                    <a:lnTo>
                      <a:pt x="781" y="674"/>
                    </a:lnTo>
                    <a:lnTo>
                      <a:pt x="805" y="683"/>
                    </a:lnTo>
                    <a:lnTo>
                      <a:pt x="832" y="692"/>
                    </a:lnTo>
                    <a:lnTo>
                      <a:pt x="811" y="698"/>
                    </a:lnTo>
                    <a:lnTo>
                      <a:pt x="790" y="696"/>
                    </a:lnTo>
                    <a:lnTo>
                      <a:pt x="767" y="691"/>
                    </a:lnTo>
                    <a:lnTo>
                      <a:pt x="743" y="683"/>
                    </a:lnTo>
                    <a:lnTo>
                      <a:pt x="709" y="672"/>
                    </a:lnTo>
                    <a:lnTo>
                      <a:pt x="690" y="667"/>
                    </a:lnTo>
                    <a:lnTo>
                      <a:pt x="669" y="661"/>
                    </a:lnTo>
                    <a:lnTo>
                      <a:pt x="643" y="656"/>
                    </a:lnTo>
                    <a:lnTo>
                      <a:pt x="613" y="652"/>
                    </a:lnTo>
                    <a:lnTo>
                      <a:pt x="579" y="649"/>
                    </a:lnTo>
                    <a:lnTo>
                      <a:pt x="545" y="645"/>
                    </a:lnTo>
                    <a:lnTo>
                      <a:pt x="508" y="643"/>
                    </a:lnTo>
                    <a:lnTo>
                      <a:pt x="479" y="643"/>
                    </a:lnTo>
                    <a:lnTo>
                      <a:pt x="446" y="641"/>
                    </a:lnTo>
                    <a:lnTo>
                      <a:pt x="421" y="640"/>
                    </a:lnTo>
                    <a:lnTo>
                      <a:pt x="392" y="638"/>
                    </a:lnTo>
                    <a:lnTo>
                      <a:pt x="359" y="631"/>
                    </a:lnTo>
                    <a:lnTo>
                      <a:pt x="323" y="623"/>
                    </a:lnTo>
                    <a:lnTo>
                      <a:pt x="290" y="614"/>
                    </a:lnTo>
                    <a:lnTo>
                      <a:pt x="252" y="609"/>
                    </a:lnTo>
                    <a:lnTo>
                      <a:pt x="264" y="631"/>
                    </a:lnTo>
                    <a:lnTo>
                      <a:pt x="278" y="660"/>
                    </a:lnTo>
                    <a:lnTo>
                      <a:pt x="293" y="696"/>
                    </a:lnTo>
                    <a:lnTo>
                      <a:pt x="297" y="723"/>
                    </a:lnTo>
                    <a:lnTo>
                      <a:pt x="299" y="756"/>
                    </a:lnTo>
                    <a:lnTo>
                      <a:pt x="297" y="780"/>
                    </a:lnTo>
                    <a:lnTo>
                      <a:pt x="295" y="805"/>
                    </a:lnTo>
                    <a:lnTo>
                      <a:pt x="292" y="840"/>
                    </a:lnTo>
                    <a:lnTo>
                      <a:pt x="289" y="885"/>
                    </a:lnTo>
                    <a:lnTo>
                      <a:pt x="290" y="923"/>
                    </a:lnTo>
                    <a:lnTo>
                      <a:pt x="292" y="963"/>
                    </a:lnTo>
                    <a:lnTo>
                      <a:pt x="292" y="994"/>
                    </a:lnTo>
                    <a:lnTo>
                      <a:pt x="289" y="1025"/>
                    </a:lnTo>
                    <a:lnTo>
                      <a:pt x="280" y="1056"/>
                    </a:lnTo>
                    <a:lnTo>
                      <a:pt x="268" y="1094"/>
                    </a:lnTo>
                    <a:lnTo>
                      <a:pt x="258" y="1121"/>
                    </a:lnTo>
                    <a:lnTo>
                      <a:pt x="244" y="1145"/>
                    </a:lnTo>
                    <a:lnTo>
                      <a:pt x="230" y="1176"/>
                    </a:lnTo>
                    <a:lnTo>
                      <a:pt x="218" y="1194"/>
                    </a:lnTo>
                    <a:lnTo>
                      <a:pt x="196" y="1218"/>
                    </a:lnTo>
                    <a:lnTo>
                      <a:pt x="168" y="1238"/>
                    </a:lnTo>
                    <a:lnTo>
                      <a:pt x="144" y="1262"/>
                    </a:lnTo>
                    <a:lnTo>
                      <a:pt x="141" y="1236"/>
                    </a:lnTo>
                    <a:lnTo>
                      <a:pt x="144" y="1205"/>
                    </a:lnTo>
                    <a:lnTo>
                      <a:pt x="148" y="1172"/>
                    </a:lnTo>
                    <a:lnTo>
                      <a:pt x="151" y="1143"/>
                    </a:lnTo>
                    <a:lnTo>
                      <a:pt x="159" y="1121"/>
                    </a:lnTo>
                    <a:lnTo>
                      <a:pt x="166" y="1092"/>
                    </a:lnTo>
                    <a:lnTo>
                      <a:pt x="178" y="1061"/>
                    </a:lnTo>
                    <a:lnTo>
                      <a:pt x="184" y="1036"/>
                    </a:lnTo>
                    <a:lnTo>
                      <a:pt x="185" y="1012"/>
                    </a:lnTo>
                    <a:lnTo>
                      <a:pt x="191" y="969"/>
                    </a:lnTo>
                    <a:lnTo>
                      <a:pt x="196" y="923"/>
                    </a:lnTo>
                    <a:lnTo>
                      <a:pt x="200" y="883"/>
                    </a:lnTo>
                    <a:lnTo>
                      <a:pt x="205" y="843"/>
                    </a:lnTo>
                    <a:lnTo>
                      <a:pt x="210" y="801"/>
                    </a:lnTo>
                    <a:lnTo>
                      <a:pt x="212" y="772"/>
                    </a:lnTo>
                    <a:lnTo>
                      <a:pt x="212" y="749"/>
                    </a:lnTo>
                    <a:lnTo>
                      <a:pt x="213" y="720"/>
                    </a:lnTo>
                    <a:lnTo>
                      <a:pt x="212" y="687"/>
                    </a:lnTo>
                    <a:lnTo>
                      <a:pt x="209" y="669"/>
                    </a:lnTo>
                    <a:lnTo>
                      <a:pt x="202" y="641"/>
                    </a:lnTo>
                    <a:lnTo>
                      <a:pt x="196" y="607"/>
                    </a:lnTo>
                    <a:lnTo>
                      <a:pt x="184" y="632"/>
                    </a:lnTo>
                    <a:lnTo>
                      <a:pt x="171" y="660"/>
                    </a:lnTo>
                    <a:lnTo>
                      <a:pt x="159" y="687"/>
                    </a:lnTo>
                    <a:lnTo>
                      <a:pt x="151" y="718"/>
                    </a:lnTo>
                    <a:lnTo>
                      <a:pt x="144" y="751"/>
                    </a:lnTo>
                    <a:lnTo>
                      <a:pt x="138" y="776"/>
                    </a:lnTo>
                    <a:lnTo>
                      <a:pt x="135" y="807"/>
                    </a:lnTo>
                    <a:lnTo>
                      <a:pt x="129" y="843"/>
                    </a:lnTo>
                    <a:lnTo>
                      <a:pt x="125" y="883"/>
                    </a:lnTo>
                    <a:lnTo>
                      <a:pt x="120" y="916"/>
                    </a:lnTo>
                    <a:lnTo>
                      <a:pt x="116" y="956"/>
                    </a:lnTo>
                    <a:lnTo>
                      <a:pt x="113" y="987"/>
                    </a:lnTo>
                    <a:lnTo>
                      <a:pt x="106" y="1021"/>
                    </a:lnTo>
                    <a:lnTo>
                      <a:pt x="101" y="1054"/>
                    </a:lnTo>
                    <a:lnTo>
                      <a:pt x="95" y="1078"/>
                    </a:lnTo>
                    <a:lnTo>
                      <a:pt x="82" y="1101"/>
                    </a:lnTo>
                    <a:lnTo>
                      <a:pt x="67" y="1129"/>
                    </a:lnTo>
                    <a:lnTo>
                      <a:pt x="50" y="1154"/>
                    </a:lnTo>
                    <a:lnTo>
                      <a:pt x="32" y="1180"/>
                    </a:lnTo>
                    <a:lnTo>
                      <a:pt x="17" y="1192"/>
                    </a:lnTo>
                    <a:lnTo>
                      <a:pt x="7" y="1180"/>
                    </a:lnTo>
                    <a:lnTo>
                      <a:pt x="7" y="1114"/>
                    </a:lnTo>
                    <a:lnTo>
                      <a:pt x="7" y="1114"/>
                    </a:lnTo>
                    <a:lnTo>
                      <a:pt x="7" y="1180"/>
                    </a:lnTo>
                    <a:lnTo>
                      <a:pt x="7" y="1114"/>
                    </a:lnTo>
                    <a:lnTo>
                      <a:pt x="7" y="1114"/>
                    </a:lnTo>
                    <a:lnTo>
                      <a:pt x="7" y="1114"/>
                    </a:lnTo>
                    <a:lnTo>
                      <a:pt x="7" y="1114"/>
                    </a:lnTo>
                    <a:lnTo>
                      <a:pt x="7" y="1051"/>
                    </a:lnTo>
                    <a:lnTo>
                      <a:pt x="7" y="1051"/>
                    </a:lnTo>
                    <a:lnTo>
                      <a:pt x="16" y="1025"/>
                    </a:lnTo>
                    <a:lnTo>
                      <a:pt x="30" y="992"/>
                    </a:lnTo>
                    <a:lnTo>
                      <a:pt x="42" y="963"/>
                    </a:lnTo>
                    <a:lnTo>
                      <a:pt x="54" y="931"/>
                    </a:lnTo>
                    <a:lnTo>
                      <a:pt x="66" y="901"/>
                    </a:lnTo>
                    <a:lnTo>
                      <a:pt x="79" y="869"/>
                    </a:lnTo>
                    <a:lnTo>
                      <a:pt x="88" y="838"/>
                    </a:lnTo>
                    <a:lnTo>
                      <a:pt x="98" y="807"/>
                    </a:lnTo>
                    <a:lnTo>
                      <a:pt x="109" y="776"/>
                    </a:lnTo>
                    <a:lnTo>
                      <a:pt x="113" y="754"/>
                    </a:lnTo>
                    <a:lnTo>
                      <a:pt x="122" y="731"/>
                    </a:lnTo>
                    <a:lnTo>
                      <a:pt x="129" y="701"/>
                    </a:lnTo>
                    <a:lnTo>
                      <a:pt x="138" y="680"/>
                    </a:lnTo>
                    <a:lnTo>
                      <a:pt x="134" y="661"/>
                    </a:lnTo>
                    <a:lnTo>
                      <a:pt x="131" y="640"/>
                    </a:lnTo>
                    <a:lnTo>
                      <a:pt x="132" y="621"/>
                    </a:lnTo>
                    <a:lnTo>
                      <a:pt x="137" y="600"/>
                    </a:lnTo>
                    <a:lnTo>
                      <a:pt x="113" y="596"/>
                    </a:lnTo>
                    <a:lnTo>
                      <a:pt x="84" y="589"/>
                    </a:lnTo>
                    <a:lnTo>
                      <a:pt x="59" y="605"/>
                    </a:lnTo>
                    <a:lnTo>
                      <a:pt x="35" y="618"/>
                    </a:lnTo>
                    <a:lnTo>
                      <a:pt x="10" y="631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32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98"/>
                    </a:lnTo>
                    <a:lnTo>
                      <a:pt x="7" y="532"/>
                    </a:lnTo>
                    <a:lnTo>
                      <a:pt x="16" y="532"/>
                    </a:lnTo>
                    <a:lnTo>
                      <a:pt x="42" y="521"/>
                    </a:lnTo>
                    <a:lnTo>
                      <a:pt x="48" y="505"/>
                    </a:lnTo>
                    <a:lnTo>
                      <a:pt x="54" y="490"/>
                    </a:lnTo>
                    <a:lnTo>
                      <a:pt x="60" y="474"/>
                    </a:lnTo>
                    <a:lnTo>
                      <a:pt x="59" y="469"/>
                    </a:lnTo>
                    <a:lnTo>
                      <a:pt x="42" y="449"/>
                    </a:lnTo>
                    <a:lnTo>
                      <a:pt x="19" y="427"/>
                    </a:lnTo>
                    <a:lnTo>
                      <a:pt x="0" y="405"/>
                    </a:lnTo>
                    <a:lnTo>
                      <a:pt x="7" y="403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7" y="340"/>
                    </a:lnTo>
                    <a:lnTo>
                      <a:pt x="4" y="334"/>
                    </a:lnTo>
                    <a:lnTo>
                      <a:pt x="35" y="358"/>
                    </a:lnTo>
                    <a:lnTo>
                      <a:pt x="60" y="380"/>
                    </a:lnTo>
                    <a:lnTo>
                      <a:pt x="76" y="396"/>
                    </a:lnTo>
                    <a:lnTo>
                      <a:pt x="89" y="416"/>
                    </a:lnTo>
                    <a:lnTo>
                      <a:pt x="110" y="443"/>
                    </a:lnTo>
                    <a:lnTo>
                      <a:pt x="128" y="465"/>
                    </a:lnTo>
                    <a:lnTo>
                      <a:pt x="144" y="485"/>
                    </a:lnTo>
                    <a:lnTo>
                      <a:pt x="166" y="510"/>
                    </a:lnTo>
                    <a:lnTo>
                      <a:pt x="175" y="501"/>
                    </a:lnTo>
                    <a:lnTo>
                      <a:pt x="185" y="481"/>
                    </a:lnTo>
                    <a:lnTo>
                      <a:pt x="196" y="465"/>
                    </a:lnTo>
                    <a:lnTo>
                      <a:pt x="190" y="449"/>
                    </a:lnTo>
                    <a:lnTo>
                      <a:pt x="175" y="423"/>
                    </a:lnTo>
                    <a:lnTo>
                      <a:pt x="160" y="398"/>
                    </a:lnTo>
                    <a:lnTo>
                      <a:pt x="144" y="374"/>
                    </a:lnTo>
                    <a:lnTo>
                      <a:pt x="128" y="352"/>
                    </a:lnTo>
                    <a:lnTo>
                      <a:pt x="100" y="323"/>
                    </a:lnTo>
                    <a:lnTo>
                      <a:pt x="76" y="294"/>
                    </a:lnTo>
                    <a:lnTo>
                      <a:pt x="56" y="272"/>
                    </a:lnTo>
                    <a:lnTo>
                      <a:pt x="38" y="252"/>
                    </a:lnTo>
                    <a:lnTo>
                      <a:pt x="19" y="229"/>
                    </a:lnTo>
                    <a:lnTo>
                      <a:pt x="7" y="210"/>
                    </a:lnTo>
                    <a:lnTo>
                      <a:pt x="7" y="210"/>
                    </a:lnTo>
                    <a:lnTo>
                      <a:pt x="7" y="210"/>
                    </a:lnTo>
                    <a:lnTo>
                      <a:pt x="7" y="210"/>
                    </a:lnTo>
                    <a:lnTo>
                      <a:pt x="7" y="145"/>
                    </a:lnTo>
                    <a:lnTo>
                      <a:pt x="7" y="210"/>
                    </a:lnTo>
                    <a:lnTo>
                      <a:pt x="7" y="210"/>
                    </a:lnTo>
                    <a:lnTo>
                      <a:pt x="7" y="210"/>
                    </a:lnTo>
                    <a:lnTo>
                      <a:pt x="7" y="145"/>
                    </a:lnTo>
                    <a:lnTo>
                      <a:pt x="7" y="145"/>
                    </a:lnTo>
                    <a:lnTo>
                      <a:pt x="7" y="174"/>
                    </a:lnTo>
                    <a:lnTo>
                      <a:pt x="7" y="156"/>
                    </a:lnTo>
                    <a:lnTo>
                      <a:pt x="14" y="180"/>
                    </a:lnTo>
                    <a:lnTo>
                      <a:pt x="36" y="205"/>
                    </a:lnTo>
                    <a:lnTo>
                      <a:pt x="54" y="229"/>
                    </a:lnTo>
                    <a:lnTo>
                      <a:pt x="79" y="261"/>
                    </a:lnTo>
                    <a:lnTo>
                      <a:pt x="95" y="281"/>
                    </a:lnTo>
                    <a:lnTo>
                      <a:pt x="116" y="309"/>
                    </a:lnTo>
                    <a:lnTo>
                      <a:pt x="135" y="345"/>
                    </a:lnTo>
                    <a:lnTo>
                      <a:pt x="153" y="372"/>
                    </a:lnTo>
                    <a:lnTo>
                      <a:pt x="169" y="401"/>
                    </a:lnTo>
                    <a:lnTo>
                      <a:pt x="193" y="449"/>
                    </a:lnTo>
                    <a:lnTo>
                      <a:pt x="202" y="474"/>
                    </a:lnTo>
                    <a:lnTo>
                      <a:pt x="208" y="490"/>
                    </a:lnTo>
                    <a:lnTo>
                      <a:pt x="219" y="465"/>
                    </a:lnTo>
                    <a:lnTo>
                      <a:pt x="236" y="438"/>
                    </a:lnTo>
                    <a:lnTo>
                      <a:pt x="253" y="410"/>
                    </a:lnTo>
                    <a:lnTo>
                      <a:pt x="268" y="383"/>
                    </a:lnTo>
                    <a:lnTo>
                      <a:pt x="283" y="358"/>
                    </a:lnTo>
                    <a:lnTo>
                      <a:pt x="297" y="334"/>
                    </a:lnTo>
                    <a:lnTo>
                      <a:pt x="314" y="312"/>
                    </a:lnTo>
                    <a:lnTo>
                      <a:pt x="334" y="283"/>
                    </a:lnTo>
                    <a:lnTo>
                      <a:pt x="356" y="254"/>
                    </a:lnTo>
                    <a:lnTo>
                      <a:pt x="377" y="221"/>
                    </a:lnTo>
                    <a:lnTo>
                      <a:pt x="399" y="189"/>
                    </a:lnTo>
                    <a:lnTo>
                      <a:pt x="416" y="161"/>
                    </a:lnTo>
                    <a:lnTo>
                      <a:pt x="436" y="129"/>
                    </a:lnTo>
                    <a:lnTo>
                      <a:pt x="452" y="107"/>
                    </a:lnTo>
                    <a:lnTo>
                      <a:pt x="473" y="85"/>
                    </a:lnTo>
                    <a:lnTo>
                      <a:pt x="491" y="69"/>
                    </a:lnTo>
                    <a:lnTo>
                      <a:pt x="505" y="49"/>
                    </a:lnTo>
                    <a:lnTo>
                      <a:pt x="520" y="21"/>
                    </a:lnTo>
                    <a:lnTo>
                      <a:pt x="534" y="0"/>
                    </a:lnTo>
                    <a:lnTo>
                      <a:pt x="531" y="18"/>
                    </a:lnTo>
                    <a:lnTo>
                      <a:pt x="528" y="43"/>
                    </a:lnTo>
                    <a:lnTo>
                      <a:pt x="523" y="70"/>
                    </a:lnTo>
                    <a:lnTo>
                      <a:pt x="513" y="96"/>
                    </a:lnTo>
                    <a:lnTo>
                      <a:pt x="501" y="120"/>
                    </a:lnTo>
                    <a:lnTo>
                      <a:pt x="482" y="154"/>
                    </a:lnTo>
                    <a:lnTo>
                      <a:pt x="467" y="183"/>
                    </a:lnTo>
                    <a:lnTo>
                      <a:pt x="449" y="220"/>
                    </a:lnTo>
                    <a:lnTo>
                      <a:pt x="430" y="249"/>
                    </a:lnTo>
                    <a:lnTo>
                      <a:pt x="410" y="283"/>
                    </a:lnTo>
                    <a:lnTo>
                      <a:pt x="392" y="309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18472" name="Group 8"/>
              <p:cNvGrpSpPr>
                <a:grpSpLocks/>
              </p:cNvGrpSpPr>
              <p:nvPr/>
            </p:nvGrpSpPr>
            <p:grpSpPr bwMode="auto">
              <a:xfrm>
                <a:off x="215" y="1772"/>
                <a:ext cx="1226" cy="1195"/>
                <a:chOff x="215" y="1772"/>
                <a:chExt cx="1226" cy="1195"/>
              </a:xfrm>
            </p:grpSpPr>
            <p:sp>
              <p:nvSpPr>
                <p:cNvPr id="318473" name="Freeform 9"/>
                <p:cNvSpPr>
                  <a:spLocks/>
                </p:cNvSpPr>
                <p:nvPr/>
              </p:nvSpPr>
              <p:spPr bwMode="auto">
                <a:xfrm>
                  <a:off x="331" y="1772"/>
                  <a:ext cx="1110" cy="1113"/>
                </a:xfrm>
                <a:custGeom>
                  <a:avLst/>
                  <a:gdLst>
                    <a:gd name="T0" fmla="*/ 422 w 1110"/>
                    <a:gd name="T1" fmla="*/ 140 h 1113"/>
                    <a:gd name="T2" fmla="*/ 512 w 1110"/>
                    <a:gd name="T3" fmla="*/ 47 h 1113"/>
                    <a:gd name="T4" fmla="*/ 619 w 1110"/>
                    <a:gd name="T5" fmla="*/ 10 h 1113"/>
                    <a:gd name="T6" fmla="*/ 738 w 1110"/>
                    <a:gd name="T7" fmla="*/ 9 h 1113"/>
                    <a:gd name="T8" fmla="*/ 768 w 1110"/>
                    <a:gd name="T9" fmla="*/ 23 h 1113"/>
                    <a:gd name="T10" fmla="*/ 688 w 1110"/>
                    <a:gd name="T11" fmla="*/ 49 h 1113"/>
                    <a:gd name="T12" fmla="*/ 596 w 1110"/>
                    <a:gd name="T13" fmla="*/ 85 h 1113"/>
                    <a:gd name="T14" fmla="*/ 493 w 1110"/>
                    <a:gd name="T15" fmla="*/ 180 h 1113"/>
                    <a:gd name="T16" fmla="*/ 484 w 1110"/>
                    <a:gd name="T17" fmla="*/ 307 h 1113"/>
                    <a:gd name="T18" fmla="*/ 637 w 1110"/>
                    <a:gd name="T19" fmla="*/ 229 h 1113"/>
                    <a:gd name="T20" fmla="*/ 762 w 1110"/>
                    <a:gd name="T21" fmla="*/ 220 h 1113"/>
                    <a:gd name="T22" fmla="*/ 895 w 1110"/>
                    <a:gd name="T23" fmla="*/ 236 h 1113"/>
                    <a:gd name="T24" fmla="*/ 1052 w 1110"/>
                    <a:gd name="T25" fmla="*/ 260 h 1113"/>
                    <a:gd name="T26" fmla="*/ 1055 w 1110"/>
                    <a:gd name="T27" fmla="*/ 262 h 1113"/>
                    <a:gd name="T28" fmla="*/ 903 w 1110"/>
                    <a:gd name="T29" fmla="*/ 271 h 1113"/>
                    <a:gd name="T30" fmla="*/ 764 w 1110"/>
                    <a:gd name="T31" fmla="*/ 274 h 1113"/>
                    <a:gd name="T32" fmla="*/ 643 w 1110"/>
                    <a:gd name="T33" fmla="*/ 294 h 1113"/>
                    <a:gd name="T34" fmla="*/ 507 w 1110"/>
                    <a:gd name="T35" fmla="*/ 338 h 1113"/>
                    <a:gd name="T36" fmla="*/ 562 w 1110"/>
                    <a:gd name="T37" fmla="*/ 404 h 1113"/>
                    <a:gd name="T38" fmla="*/ 601 w 1110"/>
                    <a:gd name="T39" fmla="*/ 465 h 1113"/>
                    <a:gd name="T40" fmla="*/ 465 w 1110"/>
                    <a:gd name="T41" fmla="*/ 407 h 1113"/>
                    <a:gd name="T42" fmla="*/ 438 w 1110"/>
                    <a:gd name="T43" fmla="*/ 444 h 1113"/>
                    <a:gd name="T44" fmla="*/ 586 w 1110"/>
                    <a:gd name="T45" fmla="*/ 475 h 1113"/>
                    <a:gd name="T46" fmla="*/ 712 w 1110"/>
                    <a:gd name="T47" fmla="*/ 515 h 1113"/>
                    <a:gd name="T48" fmla="*/ 811 w 1110"/>
                    <a:gd name="T49" fmla="*/ 620 h 1113"/>
                    <a:gd name="T50" fmla="*/ 886 w 1110"/>
                    <a:gd name="T51" fmla="*/ 766 h 1113"/>
                    <a:gd name="T52" fmla="*/ 871 w 1110"/>
                    <a:gd name="T53" fmla="*/ 789 h 1113"/>
                    <a:gd name="T54" fmla="*/ 768 w 1110"/>
                    <a:gd name="T55" fmla="*/ 698 h 1113"/>
                    <a:gd name="T56" fmla="*/ 656 w 1110"/>
                    <a:gd name="T57" fmla="*/ 598 h 1113"/>
                    <a:gd name="T58" fmla="*/ 534 w 1110"/>
                    <a:gd name="T59" fmla="*/ 529 h 1113"/>
                    <a:gd name="T60" fmla="*/ 457 w 1110"/>
                    <a:gd name="T61" fmla="*/ 507 h 1113"/>
                    <a:gd name="T62" fmla="*/ 521 w 1110"/>
                    <a:gd name="T63" fmla="*/ 618 h 1113"/>
                    <a:gd name="T64" fmla="*/ 602 w 1110"/>
                    <a:gd name="T65" fmla="*/ 766 h 1113"/>
                    <a:gd name="T66" fmla="*/ 647 w 1110"/>
                    <a:gd name="T67" fmla="*/ 899 h 1113"/>
                    <a:gd name="T68" fmla="*/ 644 w 1110"/>
                    <a:gd name="T69" fmla="*/ 1022 h 1113"/>
                    <a:gd name="T70" fmla="*/ 587 w 1110"/>
                    <a:gd name="T71" fmla="*/ 886 h 1113"/>
                    <a:gd name="T72" fmla="*/ 526 w 1110"/>
                    <a:gd name="T73" fmla="*/ 737 h 1113"/>
                    <a:gd name="T74" fmla="*/ 458 w 1110"/>
                    <a:gd name="T75" fmla="*/ 606 h 1113"/>
                    <a:gd name="T76" fmla="*/ 397 w 1110"/>
                    <a:gd name="T77" fmla="*/ 487 h 1113"/>
                    <a:gd name="T78" fmla="*/ 291 w 1110"/>
                    <a:gd name="T79" fmla="*/ 555 h 1113"/>
                    <a:gd name="T80" fmla="*/ 204 w 1110"/>
                    <a:gd name="T81" fmla="*/ 722 h 1113"/>
                    <a:gd name="T82" fmla="*/ 130 w 1110"/>
                    <a:gd name="T83" fmla="*/ 891 h 1113"/>
                    <a:gd name="T84" fmla="*/ 47 w 1110"/>
                    <a:gd name="T85" fmla="*/ 1048 h 1113"/>
                    <a:gd name="T86" fmla="*/ 22 w 1110"/>
                    <a:gd name="T87" fmla="*/ 1030 h 1113"/>
                    <a:gd name="T88" fmla="*/ 120 w 1110"/>
                    <a:gd name="T89" fmla="*/ 833 h 1113"/>
                    <a:gd name="T90" fmla="*/ 207 w 1110"/>
                    <a:gd name="T91" fmla="*/ 678 h 1113"/>
                    <a:gd name="T92" fmla="*/ 284 w 1110"/>
                    <a:gd name="T93" fmla="*/ 529 h 1113"/>
                    <a:gd name="T94" fmla="*/ 352 w 1110"/>
                    <a:gd name="T95" fmla="*/ 411 h 1113"/>
                    <a:gd name="T96" fmla="*/ 251 w 1110"/>
                    <a:gd name="T97" fmla="*/ 272 h 1113"/>
                    <a:gd name="T98" fmla="*/ 111 w 1110"/>
                    <a:gd name="T99" fmla="*/ 196 h 1113"/>
                    <a:gd name="T100" fmla="*/ 52 w 1110"/>
                    <a:gd name="T101" fmla="*/ 156 h 1113"/>
                    <a:gd name="T102" fmla="*/ 159 w 1110"/>
                    <a:gd name="T103" fmla="*/ 200 h 1113"/>
                    <a:gd name="T104" fmla="*/ 309 w 1110"/>
                    <a:gd name="T105" fmla="*/ 296 h 111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1110" h="1113">
                      <a:moveTo>
                        <a:pt x="349" y="283"/>
                      </a:moveTo>
                      <a:lnTo>
                        <a:pt x="358" y="256"/>
                      </a:lnTo>
                      <a:lnTo>
                        <a:pt x="371" y="225"/>
                      </a:lnTo>
                      <a:lnTo>
                        <a:pt x="386" y="194"/>
                      </a:lnTo>
                      <a:lnTo>
                        <a:pt x="404" y="167"/>
                      </a:lnTo>
                      <a:lnTo>
                        <a:pt x="422" y="140"/>
                      </a:lnTo>
                      <a:lnTo>
                        <a:pt x="435" y="120"/>
                      </a:lnTo>
                      <a:lnTo>
                        <a:pt x="450" y="101"/>
                      </a:lnTo>
                      <a:lnTo>
                        <a:pt x="466" y="85"/>
                      </a:lnTo>
                      <a:lnTo>
                        <a:pt x="481" y="70"/>
                      </a:lnTo>
                      <a:lnTo>
                        <a:pt x="495" y="58"/>
                      </a:lnTo>
                      <a:lnTo>
                        <a:pt x="512" y="47"/>
                      </a:lnTo>
                      <a:lnTo>
                        <a:pt x="527" y="36"/>
                      </a:lnTo>
                      <a:lnTo>
                        <a:pt x="543" y="29"/>
                      </a:lnTo>
                      <a:lnTo>
                        <a:pt x="562" y="23"/>
                      </a:lnTo>
                      <a:lnTo>
                        <a:pt x="582" y="18"/>
                      </a:lnTo>
                      <a:lnTo>
                        <a:pt x="600" y="12"/>
                      </a:lnTo>
                      <a:lnTo>
                        <a:pt x="619" y="10"/>
                      </a:lnTo>
                      <a:lnTo>
                        <a:pt x="638" y="9"/>
                      </a:lnTo>
                      <a:lnTo>
                        <a:pt x="658" y="7"/>
                      </a:lnTo>
                      <a:lnTo>
                        <a:pt x="684" y="3"/>
                      </a:lnTo>
                      <a:lnTo>
                        <a:pt x="703" y="7"/>
                      </a:lnTo>
                      <a:lnTo>
                        <a:pt x="721" y="9"/>
                      </a:lnTo>
                      <a:lnTo>
                        <a:pt x="738" y="9"/>
                      </a:lnTo>
                      <a:lnTo>
                        <a:pt x="755" y="7"/>
                      </a:lnTo>
                      <a:lnTo>
                        <a:pt x="775" y="3"/>
                      </a:lnTo>
                      <a:lnTo>
                        <a:pt x="795" y="0"/>
                      </a:lnTo>
                      <a:lnTo>
                        <a:pt x="785" y="7"/>
                      </a:lnTo>
                      <a:lnTo>
                        <a:pt x="775" y="14"/>
                      </a:lnTo>
                      <a:lnTo>
                        <a:pt x="768" y="23"/>
                      </a:lnTo>
                      <a:lnTo>
                        <a:pt x="760" y="34"/>
                      </a:lnTo>
                      <a:lnTo>
                        <a:pt x="746" y="34"/>
                      </a:lnTo>
                      <a:lnTo>
                        <a:pt x="729" y="36"/>
                      </a:lnTo>
                      <a:lnTo>
                        <a:pt x="717" y="40"/>
                      </a:lnTo>
                      <a:lnTo>
                        <a:pt x="703" y="45"/>
                      </a:lnTo>
                      <a:lnTo>
                        <a:pt x="688" y="49"/>
                      </a:lnTo>
                      <a:lnTo>
                        <a:pt x="674" y="52"/>
                      </a:lnTo>
                      <a:lnTo>
                        <a:pt x="658" y="58"/>
                      </a:lnTo>
                      <a:lnTo>
                        <a:pt x="643" y="63"/>
                      </a:lnTo>
                      <a:lnTo>
                        <a:pt x="626" y="70"/>
                      </a:lnTo>
                      <a:lnTo>
                        <a:pt x="611" y="78"/>
                      </a:lnTo>
                      <a:lnTo>
                        <a:pt x="596" y="85"/>
                      </a:lnTo>
                      <a:lnTo>
                        <a:pt x="578" y="96"/>
                      </a:lnTo>
                      <a:lnTo>
                        <a:pt x="562" y="107"/>
                      </a:lnTo>
                      <a:lnTo>
                        <a:pt x="544" y="120"/>
                      </a:lnTo>
                      <a:lnTo>
                        <a:pt x="527" y="134"/>
                      </a:lnTo>
                      <a:lnTo>
                        <a:pt x="508" y="156"/>
                      </a:lnTo>
                      <a:lnTo>
                        <a:pt x="493" y="180"/>
                      </a:lnTo>
                      <a:lnTo>
                        <a:pt x="477" y="211"/>
                      </a:lnTo>
                      <a:lnTo>
                        <a:pt x="459" y="251"/>
                      </a:lnTo>
                      <a:lnTo>
                        <a:pt x="442" y="294"/>
                      </a:lnTo>
                      <a:lnTo>
                        <a:pt x="422" y="347"/>
                      </a:lnTo>
                      <a:lnTo>
                        <a:pt x="456" y="325"/>
                      </a:lnTo>
                      <a:lnTo>
                        <a:pt x="484" y="307"/>
                      </a:lnTo>
                      <a:lnTo>
                        <a:pt x="522" y="282"/>
                      </a:lnTo>
                      <a:lnTo>
                        <a:pt x="562" y="256"/>
                      </a:lnTo>
                      <a:lnTo>
                        <a:pt x="578" y="251"/>
                      </a:lnTo>
                      <a:lnTo>
                        <a:pt x="596" y="242"/>
                      </a:lnTo>
                      <a:lnTo>
                        <a:pt x="615" y="236"/>
                      </a:lnTo>
                      <a:lnTo>
                        <a:pt x="637" y="229"/>
                      </a:lnTo>
                      <a:lnTo>
                        <a:pt x="660" y="223"/>
                      </a:lnTo>
                      <a:lnTo>
                        <a:pt x="680" y="222"/>
                      </a:lnTo>
                      <a:lnTo>
                        <a:pt x="697" y="220"/>
                      </a:lnTo>
                      <a:lnTo>
                        <a:pt x="722" y="216"/>
                      </a:lnTo>
                      <a:lnTo>
                        <a:pt x="744" y="218"/>
                      </a:lnTo>
                      <a:lnTo>
                        <a:pt x="762" y="220"/>
                      </a:lnTo>
                      <a:lnTo>
                        <a:pt x="786" y="223"/>
                      </a:lnTo>
                      <a:lnTo>
                        <a:pt x="808" y="225"/>
                      </a:lnTo>
                      <a:lnTo>
                        <a:pt x="829" y="227"/>
                      </a:lnTo>
                      <a:lnTo>
                        <a:pt x="851" y="231"/>
                      </a:lnTo>
                      <a:lnTo>
                        <a:pt x="872" y="232"/>
                      </a:lnTo>
                      <a:lnTo>
                        <a:pt x="895" y="236"/>
                      </a:lnTo>
                      <a:lnTo>
                        <a:pt x="917" y="238"/>
                      </a:lnTo>
                      <a:lnTo>
                        <a:pt x="939" y="242"/>
                      </a:lnTo>
                      <a:lnTo>
                        <a:pt x="964" y="245"/>
                      </a:lnTo>
                      <a:lnTo>
                        <a:pt x="990" y="249"/>
                      </a:lnTo>
                      <a:lnTo>
                        <a:pt x="1014" y="252"/>
                      </a:lnTo>
                      <a:lnTo>
                        <a:pt x="1052" y="260"/>
                      </a:lnTo>
                      <a:lnTo>
                        <a:pt x="1066" y="258"/>
                      </a:lnTo>
                      <a:lnTo>
                        <a:pt x="1075" y="260"/>
                      </a:lnTo>
                      <a:lnTo>
                        <a:pt x="1087" y="265"/>
                      </a:lnTo>
                      <a:lnTo>
                        <a:pt x="1109" y="274"/>
                      </a:lnTo>
                      <a:lnTo>
                        <a:pt x="1071" y="265"/>
                      </a:lnTo>
                      <a:lnTo>
                        <a:pt x="1055" y="262"/>
                      </a:lnTo>
                      <a:lnTo>
                        <a:pt x="1038" y="262"/>
                      </a:lnTo>
                      <a:lnTo>
                        <a:pt x="1005" y="265"/>
                      </a:lnTo>
                      <a:lnTo>
                        <a:pt x="982" y="267"/>
                      </a:lnTo>
                      <a:lnTo>
                        <a:pt x="952" y="269"/>
                      </a:lnTo>
                      <a:lnTo>
                        <a:pt x="927" y="269"/>
                      </a:lnTo>
                      <a:lnTo>
                        <a:pt x="903" y="271"/>
                      </a:lnTo>
                      <a:lnTo>
                        <a:pt x="880" y="272"/>
                      </a:lnTo>
                      <a:lnTo>
                        <a:pt x="859" y="269"/>
                      </a:lnTo>
                      <a:lnTo>
                        <a:pt x="834" y="267"/>
                      </a:lnTo>
                      <a:lnTo>
                        <a:pt x="808" y="269"/>
                      </a:lnTo>
                      <a:lnTo>
                        <a:pt x="785" y="272"/>
                      </a:lnTo>
                      <a:lnTo>
                        <a:pt x="764" y="274"/>
                      </a:lnTo>
                      <a:lnTo>
                        <a:pt x="740" y="276"/>
                      </a:lnTo>
                      <a:lnTo>
                        <a:pt x="722" y="276"/>
                      </a:lnTo>
                      <a:lnTo>
                        <a:pt x="699" y="278"/>
                      </a:lnTo>
                      <a:lnTo>
                        <a:pt x="680" y="283"/>
                      </a:lnTo>
                      <a:lnTo>
                        <a:pt x="661" y="289"/>
                      </a:lnTo>
                      <a:lnTo>
                        <a:pt x="643" y="294"/>
                      </a:lnTo>
                      <a:lnTo>
                        <a:pt x="623" y="300"/>
                      </a:lnTo>
                      <a:lnTo>
                        <a:pt x="602" y="307"/>
                      </a:lnTo>
                      <a:lnTo>
                        <a:pt x="580" y="314"/>
                      </a:lnTo>
                      <a:lnTo>
                        <a:pt x="562" y="320"/>
                      </a:lnTo>
                      <a:lnTo>
                        <a:pt x="527" y="333"/>
                      </a:lnTo>
                      <a:lnTo>
                        <a:pt x="507" y="338"/>
                      </a:lnTo>
                      <a:lnTo>
                        <a:pt x="477" y="354"/>
                      </a:lnTo>
                      <a:lnTo>
                        <a:pt x="435" y="376"/>
                      </a:lnTo>
                      <a:lnTo>
                        <a:pt x="479" y="382"/>
                      </a:lnTo>
                      <a:lnTo>
                        <a:pt x="528" y="385"/>
                      </a:lnTo>
                      <a:lnTo>
                        <a:pt x="538" y="387"/>
                      </a:lnTo>
                      <a:lnTo>
                        <a:pt x="562" y="404"/>
                      </a:lnTo>
                      <a:lnTo>
                        <a:pt x="577" y="413"/>
                      </a:lnTo>
                      <a:lnTo>
                        <a:pt x="592" y="422"/>
                      </a:lnTo>
                      <a:lnTo>
                        <a:pt x="594" y="427"/>
                      </a:lnTo>
                      <a:lnTo>
                        <a:pt x="602" y="447"/>
                      </a:lnTo>
                      <a:lnTo>
                        <a:pt x="619" y="478"/>
                      </a:lnTo>
                      <a:lnTo>
                        <a:pt x="601" y="465"/>
                      </a:lnTo>
                      <a:lnTo>
                        <a:pt x="580" y="449"/>
                      </a:lnTo>
                      <a:lnTo>
                        <a:pt x="562" y="442"/>
                      </a:lnTo>
                      <a:lnTo>
                        <a:pt x="528" y="431"/>
                      </a:lnTo>
                      <a:lnTo>
                        <a:pt x="503" y="422"/>
                      </a:lnTo>
                      <a:lnTo>
                        <a:pt x="479" y="413"/>
                      </a:lnTo>
                      <a:lnTo>
                        <a:pt x="465" y="407"/>
                      </a:lnTo>
                      <a:lnTo>
                        <a:pt x="436" y="413"/>
                      </a:lnTo>
                      <a:lnTo>
                        <a:pt x="417" y="416"/>
                      </a:lnTo>
                      <a:lnTo>
                        <a:pt x="393" y="422"/>
                      </a:lnTo>
                      <a:lnTo>
                        <a:pt x="405" y="427"/>
                      </a:lnTo>
                      <a:lnTo>
                        <a:pt x="420" y="433"/>
                      </a:lnTo>
                      <a:lnTo>
                        <a:pt x="438" y="444"/>
                      </a:lnTo>
                      <a:lnTo>
                        <a:pt x="459" y="442"/>
                      </a:lnTo>
                      <a:lnTo>
                        <a:pt x="494" y="444"/>
                      </a:lnTo>
                      <a:lnTo>
                        <a:pt x="514" y="449"/>
                      </a:lnTo>
                      <a:lnTo>
                        <a:pt x="543" y="458"/>
                      </a:lnTo>
                      <a:lnTo>
                        <a:pt x="562" y="467"/>
                      </a:lnTo>
                      <a:lnTo>
                        <a:pt x="586" y="475"/>
                      </a:lnTo>
                      <a:lnTo>
                        <a:pt x="612" y="484"/>
                      </a:lnTo>
                      <a:lnTo>
                        <a:pt x="636" y="493"/>
                      </a:lnTo>
                      <a:lnTo>
                        <a:pt x="656" y="496"/>
                      </a:lnTo>
                      <a:lnTo>
                        <a:pt x="674" y="500"/>
                      </a:lnTo>
                      <a:lnTo>
                        <a:pt x="691" y="507"/>
                      </a:lnTo>
                      <a:lnTo>
                        <a:pt x="712" y="515"/>
                      </a:lnTo>
                      <a:lnTo>
                        <a:pt x="735" y="527"/>
                      </a:lnTo>
                      <a:lnTo>
                        <a:pt x="756" y="540"/>
                      </a:lnTo>
                      <a:lnTo>
                        <a:pt x="766" y="551"/>
                      </a:lnTo>
                      <a:lnTo>
                        <a:pt x="780" y="573"/>
                      </a:lnTo>
                      <a:lnTo>
                        <a:pt x="799" y="598"/>
                      </a:lnTo>
                      <a:lnTo>
                        <a:pt x="811" y="620"/>
                      </a:lnTo>
                      <a:lnTo>
                        <a:pt x="824" y="644"/>
                      </a:lnTo>
                      <a:lnTo>
                        <a:pt x="836" y="667"/>
                      </a:lnTo>
                      <a:lnTo>
                        <a:pt x="848" y="691"/>
                      </a:lnTo>
                      <a:lnTo>
                        <a:pt x="859" y="713"/>
                      </a:lnTo>
                      <a:lnTo>
                        <a:pt x="872" y="737"/>
                      </a:lnTo>
                      <a:lnTo>
                        <a:pt x="886" y="766"/>
                      </a:lnTo>
                      <a:lnTo>
                        <a:pt x="900" y="793"/>
                      </a:lnTo>
                      <a:lnTo>
                        <a:pt x="913" y="817"/>
                      </a:lnTo>
                      <a:lnTo>
                        <a:pt x="931" y="842"/>
                      </a:lnTo>
                      <a:lnTo>
                        <a:pt x="908" y="820"/>
                      </a:lnTo>
                      <a:lnTo>
                        <a:pt x="892" y="808"/>
                      </a:lnTo>
                      <a:lnTo>
                        <a:pt x="871" y="789"/>
                      </a:lnTo>
                      <a:lnTo>
                        <a:pt x="851" y="771"/>
                      </a:lnTo>
                      <a:lnTo>
                        <a:pt x="834" y="753"/>
                      </a:lnTo>
                      <a:lnTo>
                        <a:pt x="817" y="738"/>
                      </a:lnTo>
                      <a:lnTo>
                        <a:pt x="802" y="726"/>
                      </a:lnTo>
                      <a:lnTo>
                        <a:pt x="786" y="713"/>
                      </a:lnTo>
                      <a:lnTo>
                        <a:pt x="768" y="698"/>
                      </a:lnTo>
                      <a:lnTo>
                        <a:pt x="752" y="686"/>
                      </a:lnTo>
                      <a:lnTo>
                        <a:pt x="736" y="671"/>
                      </a:lnTo>
                      <a:lnTo>
                        <a:pt x="717" y="655"/>
                      </a:lnTo>
                      <a:lnTo>
                        <a:pt x="697" y="636"/>
                      </a:lnTo>
                      <a:lnTo>
                        <a:pt x="676" y="616"/>
                      </a:lnTo>
                      <a:lnTo>
                        <a:pt x="656" y="598"/>
                      </a:lnTo>
                      <a:lnTo>
                        <a:pt x="638" y="584"/>
                      </a:lnTo>
                      <a:lnTo>
                        <a:pt x="620" y="569"/>
                      </a:lnTo>
                      <a:lnTo>
                        <a:pt x="599" y="556"/>
                      </a:lnTo>
                      <a:lnTo>
                        <a:pt x="580" y="547"/>
                      </a:lnTo>
                      <a:lnTo>
                        <a:pt x="562" y="538"/>
                      </a:lnTo>
                      <a:lnTo>
                        <a:pt x="534" y="529"/>
                      </a:lnTo>
                      <a:lnTo>
                        <a:pt x="509" y="520"/>
                      </a:lnTo>
                      <a:lnTo>
                        <a:pt x="491" y="513"/>
                      </a:lnTo>
                      <a:lnTo>
                        <a:pt x="471" y="505"/>
                      </a:lnTo>
                      <a:lnTo>
                        <a:pt x="442" y="487"/>
                      </a:lnTo>
                      <a:lnTo>
                        <a:pt x="414" y="471"/>
                      </a:lnTo>
                      <a:lnTo>
                        <a:pt x="457" y="507"/>
                      </a:lnTo>
                      <a:lnTo>
                        <a:pt x="461" y="515"/>
                      </a:lnTo>
                      <a:lnTo>
                        <a:pt x="471" y="531"/>
                      </a:lnTo>
                      <a:lnTo>
                        <a:pt x="482" y="549"/>
                      </a:lnTo>
                      <a:lnTo>
                        <a:pt x="494" y="573"/>
                      </a:lnTo>
                      <a:lnTo>
                        <a:pt x="508" y="595"/>
                      </a:lnTo>
                      <a:lnTo>
                        <a:pt x="521" y="618"/>
                      </a:lnTo>
                      <a:lnTo>
                        <a:pt x="537" y="644"/>
                      </a:lnTo>
                      <a:lnTo>
                        <a:pt x="549" y="666"/>
                      </a:lnTo>
                      <a:lnTo>
                        <a:pt x="562" y="686"/>
                      </a:lnTo>
                      <a:lnTo>
                        <a:pt x="574" y="709"/>
                      </a:lnTo>
                      <a:lnTo>
                        <a:pt x="589" y="740"/>
                      </a:lnTo>
                      <a:lnTo>
                        <a:pt x="602" y="766"/>
                      </a:lnTo>
                      <a:lnTo>
                        <a:pt x="613" y="786"/>
                      </a:lnTo>
                      <a:lnTo>
                        <a:pt x="623" y="809"/>
                      </a:lnTo>
                      <a:lnTo>
                        <a:pt x="632" y="833"/>
                      </a:lnTo>
                      <a:lnTo>
                        <a:pt x="638" y="857"/>
                      </a:lnTo>
                      <a:lnTo>
                        <a:pt x="643" y="873"/>
                      </a:lnTo>
                      <a:lnTo>
                        <a:pt x="647" y="899"/>
                      </a:lnTo>
                      <a:lnTo>
                        <a:pt x="649" y="930"/>
                      </a:lnTo>
                      <a:lnTo>
                        <a:pt x="651" y="960"/>
                      </a:lnTo>
                      <a:lnTo>
                        <a:pt x="656" y="993"/>
                      </a:lnTo>
                      <a:lnTo>
                        <a:pt x="660" y="1022"/>
                      </a:lnTo>
                      <a:lnTo>
                        <a:pt x="662" y="1055"/>
                      </a:lnTo>
                      <a:lnTo>
                        <a:pt x="644" y="1022"/>
                      </a:lnTo>
                      <a:lnTo>
                        <a:pt x="631" y="1002"/>
                      </a:lnTo>
                      <a:lnTo>
                        <a:pt x="619" y="980"/>
                      </a:lnTo>
                      <a:lnTo>
                        <a:pt x="611" y="962"/>
                      </a:lnTo>
                      <a:lnTo>
                        <a:pt x="602" y="940"/>
                      </a:lnTo>
                      <a:lnTo>
                        <a:pt x="596" y="915"/>
                      </a:lnTo>
                      <a:lnTo>
                        <a:pt x="587" y="886"/>
                      </a:lnTo>
                      <a:lnTo>
                        <a:pt x="577" y="859"/>
                      </a:lnTo>
                      <a:lnTo>
                        <a:pt x="568" y="829"/>
                      </a:lnTo>
                      <a:lnTo>
                        <a:pt x="559" y="804"/>
                      </a:lnTo>
                      <a:lnTo>
                        <a:pt x="549" y="778"/>
                      </a:lnTo>
                      <a:lnTo>
                        <a:pt x="537" y="757"/>
                      </a:lnTo>
                      <a:lnTo>
                        <a:pt x="526" y="737"/>
                      </a:lnTo>
                      <a:lnTo>
                        <a:pt x="512" y="713"/>
                      </a:lnTo>
                      <a:lnTo>
                        <a:pt x="495" y="689"/>
                      </a:lnTo>
                      <a:lnTo>
                        <a:pt x="483" y="671"/>
                      </a:lnTo>
                      <a:lnTo>
                        <a:pt x="470" y="651"/>
                      </a:lnTo>
                      <a:lnTo>
                        <a:pt x="467" y="633"/>
                      </a:lnTo>
                      <a:lnTo>
                        <a:pt x="458" y="606"/>
                      </a:lnTo>
                      <a:lnTo>
                        <a:pt x="448" y="584"/>
                      </a:lnTo>
                      <a:lnTo>
                        <a:pt x="441" y="560"/>
                      </a:lnTo>
                      <a:lnTo>
                        <a:pt x="435" y="551"/>
                      </a:lnTo>
                      <a:lnTo>
                        <a:pt x="419" y="529"/>
                      </a:lnTo>
                      <a:lnTo>
                        <a:pt x="408" y="507"/>
                      </a:lnTo>
                      <a:lnTo>
                        <a:pt x="397" y="487"/>
                      </a:lnTo>
                      <a:lnTo>
                        <a:pt x="386" y="467"/>
                      </a:lnTo>
                      <a:lnTo>
                        <a:pt x="366" y="478"/>
                      </a:lnTo>
                      <a:lnTo>
                        <a:pt x="347" y="495"/>
                      </a:lnTo>
                      <a:lnTo>
                        <a:pt x="327" y="516"/>
                      </a:lnTo>
                      <a:lnTo>
                        <a:pt x="306" y="536"/>
                      </a:lnTo>
                      <a:lnTo>
                        <a:pt x="291" y="555"/>
                      </a:lnTo>
                      <a:lnTo>
                        <a:pt x="278" y="576"/>
                      </a:lnTo>
                      <a:lnTo>
                        <a:pt x="263" y="604"/>
                      </a:lnTo>
                      <a:lnTo>
                        <a:pt x="247" y="636"/>
                      </a:lnTo>
                      <a:lnTo>
                        <a:pt x="232" y="662"/>
                      </a:lnTo>
                      <a:lnTo>
                        <a:pt x="216" y="693"/>
                      </a:lnTo>
                      <a:lnTo>
                        <a:pt x="204" y="722"/>
                      </a:lnTo>
                      <a:lnTo>
                        <a:pt x="192" y="748"/>
                      </a:lnTo>
                      <a:lnTo>
                        <a:pt x="180" y="773"/>
                      </a:lnTo>
                      <a:lnTo>
                        <a:pt x="169" y="800"/>
                      </a:lnTo>
                      <a:lnTo>
                        <a:pt x="157" y="829"/>
                      </a:lnTo>
                      <a:lnTo>
                        <a:pt x="146" y="859"/>
                      </a:lnTo>
                      <a:lnTo>
                        <a:pt x="130" y="891"/>
                      </a:lnTo>
                      <a:lnTo>
                        <a:pt x="115" y="924"/>
                      </a:lnTo>
                      <a:lnTo>
                        <a:pt x="97" y="959"/>
                      </a:lnTo>
                      <a:lnTo>
                        <a:pt x="83" y="990"/>
                      </a:lnTo>
                      <a:lnTo>
                        <a:pt x="72" y="1008"/>
                      </a:lnTo>
                      <a:lnTo>
                        <a:pt x="60" y="1028"/>
                      </a:lnTo>
                      <a:lnTo>
                        <a:pt x="47" y="1048"/>
                      </a:lnTo>
                      <a:lnTo>
                        <a:pt x="33" y="1068"/>
                      </a:lnTo>
                      <a:lnTo>
                        <a:pt x="19" y="1086"/>
                      </a:lnTo>
                      <a:lnTo>
                        <a:pt x="0" y="1112"/>
                      </a:lnTo>
                      <a:lnTo>
                        <a:pt x="7" y="1081"/>
                      </a:lnTo>
                      <a:lnTo>
                        <a:pt x="13" y="1057"/>
                      </a:lnTo>
                      <a:lnTo>
                        <a:pt x="22" y="1030"/>
                      </a:lnTo>
                      <a:lnTo>
                        <a:pt x="33" y="1008"/>
                      </a:lnTo>
                      <a:lnTo>
                        <a:pt x="51" y="973"/>
                      </a:lnTo>
                      <a:lnTo>
                        <a:pt x="69" y="939"/>
                      </a:lnTo>
                      <a:lnTo>
                        <a:pt x="89" y="899"/>
                      </a:lnTo>
                      <a:lnTo>
                        <a:pt x="105" y="864"/>
                      </a:lnTo>
                      <a:lnTo>
                        <a:pt x="120" y="833"/>
                      </a:lnTo>
                      <a:lnTo>
                        <a:pt x="137" y="804"/>
                      </a:lnTo>
                      <a:lnTo>
                        <a:pt x="149" y="778"/>
                      </a:lnTo>
                      <a:lnTo>
                        <a:pt x="163" y="753"/>
                      </a:lnTo>
                      <a:lnTo>
                        <a:pt x="175" y="733"/>
                      </a:lnTo>
                      <a:lnTo>
                        <a:pt x="192" y="706"/>
                      </a:lnTo>
                      <a:lnTo>
                        <a:pt x="207" y="678"/>
                      </a:lnTo>
                      <a:lnTo>
                        <a:pt x="223" y="651"/>
                      </a:lnTo>
                      <a:lnTo>
                        <a:pt x="241" y="622"/>
                      </a:lnTo>
                      <a:lnTo>
                        <a:pt x="254" y="596"/>
                      </a:lnTo>
                      <a:lnTo>
                        <a:pt x="266" y="571"/>
                      </a:lnTo>
                      <a:lnTo>
                        <a:pt x="278" y="547"/>
                      </a:lnTo>
                      <a:lnTo>
                        <a:pt x="284" y="529"/>
                      </a:lnTo>
                      <a:lnTo>
                        <a:pt x="290" y="511"/>
                      </a:lnTo>
                      <a:lnTo>
                        <a:pt x="298" y="493"/>
                      </a:lnTo>
                      <a:lnTo>
                        <a:pt x="309" y="475"/>
                      </a:lnTo>
                      <a:lnTo>
                        <a:pt x="325" y="451"/>
                      </a:lnTo>
                      <a:lnTo>
                        <a:pt x="339" y="427"/>
                      </a:lnTo>
                      <a:lnTo>
                        <a:pt x="352" y="411"/>
                      </a:lnTo>
                      <a:lnTo>
                        <a:pt x="362" y="391"/>
                      </a:lnTo>
                      <a:lnTo>
                        <a:pt x="358" y="373"/>
                      </a:lnTo>
                      <a:lnTo>
                        <a:pt x="352" y="345"/>
                      </a:lnTo>
                      <a:lnTo>
                        <a:pt x="321" y="333"/>
                      </a:lnTo>
                      <a:lnTo>
                        <a:pt x="287" y="302"/>
                      </a:lnTo>
                      <a:lnTo>
                        <a:pt x="251" y="272"/>
                      </a:lnTo>
                      <a:lnTo>
                        <a:pt x="232" y="256"/>
                      </a:lnTo>
                      <a:lnTo>
                        <a:pt x="217" y="243"/>
                      </a:lnTo>
                      <a:lnTo>
                        <a:pt x="189" y="229"/>
                      </a:lnTo>
                      <a:lnTo>
                        <a:pt x="162" y="216"/>
                      </a:lnTo>
                      <a:lnTo>
                        <a:pt x="132" y="205"/>
                      </a:lnTo>
                      <a:lnTo>
                        <a:pt x="111" y="196"/>
                      </a:lnTo>
                      <a:lnTo>
                        <a:pt x="84" y="183"/>
                      </a:lnTo>
                      <a:lnTo>
                        <a:pt x="62" y="174"/>
                      </a:lnTo>
                      <a:lnTo>
                        <a:pt x="39" y="169"/>
                      </a:lnTo>
                      <a:lnTo>
                        <a:pt x="20" y="161"/>
                      </a:lnTo>
                      <a:lnTo>
                        <a:pt x="38" y="160"/>
                      </a:lnTo>
                      <a:lnTo>
                        <a:pt x="52" y="156"/>
                      </a:lnTo>
                      <a:lnTo>
                        <a:pt x="63" y="154"/>
                      </a:lnTo>
                      <a:lnTo>
                        <a:pt x="75" y="152"/>
                      </a:lnTo>
                      <a:lnTo>
                        <a:pt x="87" y="154"/>
                      </a:lnTo>
                      <a:lnTo>
                        <a:pt x="114" y="169"/>
                      </a:lnTo>
                      <a:lnTo>
                        <a:pt x="136" y="183"/>
                      </a:lnTo>
                      <a:lnTo>
                        <a:pt x="159" y="200"/>
                      </a:lnTo>
                      <a:lnTo>
                        <a:pt x="183" y="216"/>
                      </a:lnTo>
                      <a:lnTo>
                        <a:pt x="212" y="234"/>
                      </a:lnTo>
                      <a:lnTo>
                        <a:pt x="236" y="252"/>
                      </a:lnTo>
                      <a:lnTo>
                        <a:pt x="256" y="265"/>
                      </a:lnTo>
                      <a:lnTo>
                        <a:pt x="291" y="287"/>
                      </a:lnTo>
                      <a:lnTo>
                        <a:pt x="309" y="296"/>
                      </a:lnTo>
                      <a:lnTo>
                        <a:pt x="323" y="293"/>
                      </a:lnTo>
                      <a:lnTo>
                        <a:pt x="336" y="289"/>
                      </a:lnTo>
                      <a:lnTo>
                        <a:pt x="349" y="283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8474" name="Freeform 10"/>
                <p:cNvSpPr>
                  <a:spLocks/>
                </p:cNvSpPr>
                <p:nvPr/>
              </p:nvSpPr>
              <p:spPr bwMode="auto">
                <a:xfrm>
                  <a:off x="709" y="2342"/>
                  <a:ext cx="99" cy="625"/>
                </a:xfrm>
                <a:custGeom>
                  <a:avLst/>
                  <a:gdLst>
                    <a:gd name="T0" fmla="*/ 53 w 99"/>
                    <a:gd name="T1" fmla="*/ 0 h 625"/>
                    <a:gd name="T2" fmla="*/ 64 w 99"/>
                    <a:gd name="T3" fmla="*/ 30 h 625"/>
                    <a:gd name="T4" fmla="*/ 72 w 99"/>
                    <a:gd name="T5" fmla="*/ 50 h 625"/>
                    <a:gd name="T6" fmla="*/ 88 w 99"/>
                    <a:gd name="T7" fmla="*/ 80 h 625"/>
                    <a:gd name="T8" fmla="*/ 93 w 99"/>
                    <a:gd name="T9" fmla="*/ 107 h 625"/>
                    <a:gd name="T10" fmla="*/ 96 w 99"/>
                    <a:gd name="T11" fmla="*/ 141 h 625"/>
                    <a:gd name="T12" fmla="*/ 96 w 99"/>
                    <a:gd name="T13" fmla="*/ 183 h 625"/>
                    <a:gd name="T14" fmla="*/ 98 w 99"/>
                    <a:gd name="T15" fmla="*/ 211 h 625"/>
                    <a:gd name="T16" fmla="*/ 96 w 99"/>
                    <a:gd name="T17" fmla="*/ 243 h 625"/>
                    <a:gd name="T18" fmla="*/ 93 w 99"/>
                    <a:gd name="T19" fmla="*/ 281 h 625"/>
                    <a:gd name="T20" fmla="*/ 89 w 99"/>
                    <a:gd name="T21" fmla="*/ 316 h 625"/>
                    <a:gd name="T22" fmla="*/ 82 w 99"/>
                    <a:gd name="T23" fmla="*/ 369 h 625"/>
                    <a:gd name="T24" fmla="*/ 75 w 99"/>
                    <a:gd name="T25" fmla="*/ 396 h 625"/>
                    <a:gd name="T26" fmla="*/ 63 w 99"/>
                    <a:gd name="T27" fmla="*/ 431 h 625"/>
                    <a:gd name="T28" fmla="*/ 46 w 99"/>
                    <a:gd name="T29" fmla="*/ 469 h 625"/>
                    <a:gd name="T30" fmla="*/ 33 w 99"/>
                    <a:gd name="T31" fmla="*/ 505 h 625"/>
                    <a:gd name="T32" fmla="*/ 20 w 99"/>
                    <a:gd name="T33" fmla="*/ 538 h 625"/>
                    <a:gd name="T34" fmla="*/ 9 w 99"/>
                    <a:gd name="T35" fmla="*/ 567 h 625"/>
                    <a:gd name="T36" fmla="*/ 0 w 99"/>
                    <a:gd name="T37" fmla="*/ 624 h 625"/>
                    <a:gd name="T38" fmla="*/ 4 w 99"/>
                    <a:gd name="T39" fmla="*/ 567 h 625"/>
                    <a:gd name="T40" fmla="*/ 8 w 99"/>
                    <a:gd name="T41" fmla="*/ 527 h 625"/>
                    <a:gd name="T42" fmla="*/ 10 w 99"/>
                    <a:gd name="T43" fmla="*/ 491 h 625"/>
                    <a:gd name="T44" fmla="*/ 13 w 99"/>
                    <a:gd name="T45" fmla="*/ 452 h 625"/>
                    <a:gd name="T46" fmla="*/ 19 w 99"/>
                    <a:gd name="T47" fmla="*/ 405 h 625"/>
                    <a:gd name="T48" fmla="*/ 26 w 99"/>
                    <a:gd name="T49" fmla="*/ 369 h 625"/>
                    <a:gd name="T50" fmla="*/ 33 w 99"/>
                    <a:gd name="T51" fmla="*/ 334 h 625"/>
                    <a:gd name="T52" fmla="*/ 40 w 99"/>
                    <a:gd name="T53" fmla="*/ 303 h 625"/>
                    <a:gd name="T54" fmla="*/ 46 w 99"/>
                    <a:gd name="T55" fmla="*/ 269 h 625"/>
                    <a:gd name="T56" fmla="*/ 53 w 99"/>
                    <a:gd name="T57" fmla="*/ 234 h 625"/>
                    <a:gd name="T58" fmla="*/ 57 w 99"/>
                    <a:gd name="T59" fmla="*/ 200 h 625"/>
                    <a:gd name="T60" fmla="*/ 59 w 99"/>
                    <a:gd name="T61" fmla="*/ 171 h 625"/>
                    <a:gd name="T62" fmla="*/ 62 w 99"/>
                    <a:gd name="T63" fmla="*/ 136 h 625"/>
                    <a:gd name="T64" fmla="*/ 62 w 99"/>
                    <a:gd name="T65" fmla="*/ 98 h 625"/>
                    <a:gd name="T66" fmla="*/ 62 w 99"/>
                    <a:gd name="T67" fmla="*/ 50 h 625"/>
                    <a:gd name="T68" fmla="*/ 58 w 99"/>
                    <a:gd name="T69" fmla="*/ 29 h 625"/>
                    <a:gd name="T70" fmla="*/ 53 w 99"/>
                    <a:gd name="T71" fmla="*/ 0 h 62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99" h="625">
                      <a:moveTo>
                        <a:pt x="53" y="0"/>
                      </a:moveTo>
                      <a:lnTo>
                        <a:pt x="64" y="30"/>
                      </a:lnTo>
                      <a:lnTo>
                        <a:pt x="72" y="50"/>
                      </a:lnTo>
                      <a:lnTo>
                        <a:pt x="88" y="80"/>
                      </a:lnTo>
                      <a:lnTo>
                        <a:pt x="93" y="107"/>
                      </a:lnTo>
                      <a:lnTo>
                        <a:pt x="96" y="141"/>
                      </a:lnTo>
                      <a:lnTo>
                        <a:pt x="96" y="183"/>
                      </a:lnTo>
                      <a:lnTo>
                        <a:pt x="98" y="211"/>
                      </a:lnTo>
                      <a:lnTo>
                        <a:pt x="96" y="243"/>
                      </a:lnTo>
                      <a:lnTo>
                        <a:pt x="93" y="281"/>
                      </a:lnTo>
                      <a:lnTo>
                        <a:pt x="89" y="316"/>
                      </a:lnTo>
                      <a:lnTo>
                        <a:pt x="82" y="369"/>
                      </a:lnTo>
                      <a:lnTo>
                        <a:pt x="75" y="396"/>
                      </a:lnTo>
                      <a:lnTo>
                        <a:pt x="63" y="431"/>
                      </a:lnTo>
                      <a:lnTo>
                        <a:pt x="46" y="469"/>
                      </a:lnTo>
                      <a:lnTo>
                        <a:pt x="33" y="505"/>
                      </a:lnTo>
                      <a:lnTo>
                        <a:pt x="20" y="538"/>
                      </a:lnTo>
                      <a:lnTo>
                        <a:pt x="9" y="567"/>
                      </a:lnTo>
                      <a:lnTo>
                        <a:pt x="0" y="624"/>
                      </a:lnTo>
                      <a:lnTo>
                        <a:pt x="4" y="567"/>
                      </a:lnTo>
                      <a:lnTo>
                        <a:pt x="8" y="527"/>
                      </a:lnTo>
                      <a:lnTo>
                        <a:pt x="10" y="491"/>
                      </a:lnTo>
                      <a:lnTo>
                        <a:pt x="13" y="452"/>
                      </a:lnTo>
                      <a:lnTo>
                        <a:pt x="19" y="405"/>
                      </a:lnTo>
                      <a:lnTo>
                        <a:pt x="26" y="369"/>
                      </a:lnTo>
                      <a:lnTo>
                        <a:pt x="33" y="334"/>
                      </a:lnTo>
                      <a:lnTo>
                        <a:pt x="40" y="303"/>
                      </a:lnTo>
                      <a:lnTo>
                        <a:pt x="46" y="269"/>
                      </a:lnTo>
                      <a:lnTo>
                        <a:pt x="53" y="234"/>
                      </a:lnTo>
                      <a:lnTo>
                        <a:pt x="57" y="200"/>
                      </a:lnTo>
                      <a:lnTo>
                        <a:pt x="59" y="171"/>
                      </a:lnTo>
                      <a:lnTo>
                        <a:pt x="62" y="136"/>
                      </a:lnTo>
                      <a:lnTo>
                        <a:pt x="62" y="98"/>
                      </a:lnTo>
                      <a:lnTo>
                        <a:pt x="62" y="50"/>
                      </a:lnTo>
                      <a:lnTo>
                        <a:pt x="58" y="29"/>
                      </a:lnTo>
                      <a:lnTo>
                        <a:pt x="53" y="0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8475" name="Freeform 11"/>
                <p:cNvSpPr>
                  <a:spLocks/>
                </p:cNvSpPr>
                <p:nvPr/>
              </p:nvSpPr>
              <p:spPr bwMode="auto">
                <a:xfrm>
                  <a:off x="235" y="1998"/>
                  <a:ext cx="436" cy="159"/>
                </a:xfrm>
                <a:custGeom>
                  <a:avLst/>
                  <a:gdLst>
                    <a:gd name="T0" fmla="*/ 435 w 436"/>
                    <a:gd name="T1" fmla="*/ 158 h 159"/>
                    <a:gd name="T2" fmla="*/ 427 w 436"/>
                    <a:gd name="T3" fmla="*/ 130 h 159"/>
                    <a:gd name="T4" fmla="*/ 418 w 436"/>
                    <a:gd name="T5" fmla="*/ 107 h 159"/>
                    <a:gd name="T6" fmla="*/ 409 w 436"/>
                    <a:gd name="T7" fmla="*/ 101 h 159"/>
                    <a:gd name="T8" fmla="*/ 393 w 436"/>
                    <a:gd name="T9" fmla="*/ 94 h 159"/>
                    <a:gd name="T10" fmla="*/ 376 w 436"/>
                    <a:gd name="T11" fmla="*/ 88 h 159"/>
                    <a:gd name="T12" fmla="*/ 359 w 436"/>
                    <a:gd name="T13" fmla="*/ 94 h 159"/>
                    <a:gd name="T14" fmla="*/ 339 w 436"/>
                    <a:gd name="T15" fmla="*/ 98 h 159"/>
                    <a:gd name="T16" fmla="*/ 316 w 436"/>
                    <a:gd name="T17" fmla="*/ 87 h 159"/>
                    <a:gd name="T18" fmla="*/ 285 w 436"/>
                    <a:gd name="T19" fmla="*/ 72 h 159"/>
                    <a:gd name="T20" fmla="*/ 258 w 436"/>
                    <a:gd name="T21" fmla="*/ 59 h 159"/>
                    <a:gd name="T22" fmla="*/ 237 w 436"/>
                    <a:gd name="T23" fmla="*/ 52 h 159"/>
                    <a:gd name="T24" fmla="*/ 205 w 436"/>
                    <a:gd name="T25" fmla="*/ 39 h 159"/>
                    <a:gd name="T26" fmla="*/ 173 w 436"/>
                    <a:gd name="T27" fmla="*/ 27 h 159"/>
                    <a:gd name="T28" fmla="*/ 141 w 436"/>
                    <a:gd name="T29" fmla="*/ 16 h 159"/>
                    <a:gd name="T30" fmla="*/ 109 w 436"/>
                    <a:gd name="T31" fmla="*/ 5 h 159"/>
                    <a:gd name="T32" fmla="*/ 72 w 436"/>
                    <a:gd name="T33" fmla="*/ 3 h 159"/>
                    <a:gd name="T34" fmla="*/ 40 w 436"/>
                    <a:gd name="T35" fmla="*/ 0 h 159"/>
                    <a:gd name="T36" fmla="*/ 32 w 436"/>
                    <a:gd name="T37" fmla="*/ 5 h 159"/>
                    <a:gd name="T38" fmla="*/ 19 w 436"/>
                    <a:gd name="T39" fmla="*/ 14 h 159"/>
                    <a:gd name="T40" fmla="*/ 8 w 436"/>
                    <a:gd name="T41" fmla="*/ 25 h 159"/>
                    <a:gd name="T42" fmla="*/ 0 w 436"/>
                    <a:gd name="T43" fmla="*/ 36 h 159"/>
                    <a:gd name="T44" fmla="*/ 14 w 436"/>
                    <a:gd name="T45" fmla="*/ 38 h 159"/>
                    <a:gd name="T46" fmla="*/ 32 w 436"/>
                    <a:gd name="T47" fmla="*/ 39 h 159"/>
                    <a:gd name="T48" fmla="*/ 48 w 436"/>
                    <a:gd name="T49" fmla="*/ 39 h 159"/>
                    <a:gd name="T50" fmla="*/ 60 w 436"/>
                    <a:gd name="T51" fmla="*/ 38 h 159"/>
                    <a:gd name="T52" fmla="*/ 77 w 436"/>
                    <a:gd name="T53" fmla="*/ 38 h 159"/>
                    <a:gd name="T54" fmla="*/ 100 w 436"/>
                    <a:gd name="T55" fmla="*/ 36 h 159"/>
                    <a:gd name="T56" fmla="*/ 131 w 436"/>
                    <a:gd name="T57" fmla="*/ 38 h 159"/>
                    <a:gd name="T58" fmla="*/ 157 w 436"/>
                    <a:gd name="T59" fmla="*/ 39 h 159"/>
                    <a:gd name="T60" fmla="*/ 182 w 436"/>
                    <a:gd name="T61" fmla="*/ 47 h 159"/>
                    <a:gd name="T62" fmla="*/ 209 w 436"/>
                    <a:gd name="T63" fmla="*/ 50 h 159"/>
                    <a:gd name="T64" fmla="*/ 234 w 436"/>
                    <a:gd name="T65" fmla="*/ 54 h 159"/>
                    <a:gd name="T66" fmla="*/ 255 w 436"/>
                    <a:gd name="T67" fmla="*/ 63 h 159"/>
                    <a:gd name="T68" fmla="*/ 277 w 436"/>
                    <a:gd name="T69" fmla="*/ 76 h 159"/>
                    <a:gd name="T70" fmla="*/ 297 w 436"/>
                    <a:gd name="T71" fmla="*/ 88 h 159"/>
                    <a:gd name="T72" fmla="*/ 320 w 436"/>
                    <a:gd name="T73" fmla="*/ 101 h 159"/>
                    <a:gd name="T74" fmla="*/ 331 w 436"/>
                    <a:gd name="T75" fmla="*/ 103 h 159"/>
                    <a:gd name="T76" fmla="*/ 342 w 436"/>
                    <a:gd name="T77" fmla="*/ 101 h 159"/>
                    <a:gd name="T78" fmla="*/ 358 w 436"/>
                    <a:gd name="T79" fmla="*/ 110 h 159"/>
                    <a:gd name="T80" fmla="*/ 375 w 436"/>
                    <a:gd name="T81" fmla="*/ 119 h 159"/>
                    <a:gd name="T82" fmla="*/ 390 w 436"/>
                    <a:gd name="T83" fmla="*/ 130 h 159"/>
                    <a:gd name="T84" fmla="*/ 413 w 436"/>
                    <a:gd name="T85" fmla="*/ 143 h 159"/>
                    <a:gd name="T86" fmla="*/ 427 w 436"/>
                    <a:gd name="T87" fmla="*/ 150 h 159"/>
                    <a:gd name="T88" fmla="*/ 435 w 436"/>
                    <a:gd name="T89" fmla="*/ 158 h 15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436" h="159">
                      <a:moveTo>
                        <a:pt x="435" y="158"/>
                      </a:moveTo>
                      <a:lnTo>
                        <a:pt x="427" y="130"/>
                      </a:lnTo>
                      <a:lnTo>
                        <a:pt x="418" y="107"/>
                      </a:lnTo>
                      <a:lnTo>
                        <a:pt x="409" y="101"/>
                      </a:lnTo>
                      <a:lnTo>
                        <a:pt x="393" y="94"/>
                      </a:lnTo>
                      <a:lnTo>
                        <a:pt x="376" y="88"/>
                      </a:lnTo>
                      <a:lnTo>
                        <a:pt x="359" y="94"/>
                      </a:lnTo>
                      <a:lnTo>
                        <a:pt x="339" y="98"/>
                      </a:lnTo>
                      <a:lnTo>
                        <a:pt x="316" y="87"/>
                      </a:lnTo>
                      <a:lnTo>
                        <a:pt x="285" y="72"/>
                      </a:lnTo>
                      <a:lnTo>
                        <a:pt x="258" y="59"/>
                      </a:lnTo>
                      <a:lnTo>
                        <a:pt x="237" y="52"/>
                      </a:lnTo>
                      <a:lnTo>
                        <a:pt x="205" y="39"/>
                      </a:lnTo>
                      <a:lnTo>
                        <a:pt x="173" y="27"/>
                      </a:lnTo>
                      <a:lnTo>
                        <a:pt x="141" y="16"/>
                      </a:lnTo>
                      <a:lnTo>
                        <a:pt x="109" y="5"/>
                      </a:lnTo>
                      <a:lnTo>
                        <a:pt x="72" y="3"/>
                      </a:lnTo>
                      <a:lnTo>
                        <a:pt x="40" y="0"/>
                      </a:lnTo>
                      <a:lnTo>
                        <a:pt x="32" y="5"/>
                      </a:lnTo>
                      <a:lnTo>
                        <a:pt x="19" y="14"/>
                      </a:lnTo>
                      <a:lnTo>
                        <a:pt x="8" y="25"/>
                      </a:lnTo>
                      <a:lnTo>
                        <a:pt x="0" y="36"/>
                      </a:lnTo>
                      <a:lnTo>
                        <a:pt x="14" y="38"/>
                      </a:lnTo>
                      <a:lnTo>
                        <a:pt x="32" y="39"/>
                      </a:lnTo>
                      <a:lnTo>
                        <a:pt x="48" y="39"/>
                      </a:lnTo>
                      <a:lnTo>
                        <a:pt x="60" y="38"/>
                      </a:lnTo>
                      <a:lnTo>
                        <a:pt x="77" y="38"/>
                      </a:lnTo>
                      <a:lnTo>
                        <a:pt x="100" y="36"/>
                      </a:lnTo>
                      <a:lnTo>
                        <a:pt x="131" y="38"/>
                      </a:lnTo>
                      <a:lnTo>
                        <a:pt x="157" y="39"/>
                      </a:lnTo>
                      <a:lnTo>
                        <a:pt x="182" y="47"/>
                      </a:lnTo>
                      <a:lnTo>
                        <a:pt x="209" y="50"/>
                      </a:lnTo>
                      <a:lnTo>
                        <a:pt x="234" y="54"/>
                      </a:lnTo>
                      <a:lnTo>
                        <a:pt x="255" y="63"/>
                      </a:lnTo>
                      <a:lnTo>
                        <a:pt x="277" y="76"/>
                      </a:lnTo>
                      <a:lnTo>
                        <a:pt x="297" y="88"/>
                      </a:lnTo>
                      <a:lnTo>
                        <a:pt x="320" y="101"/>
                      </a:lnTo>
                      <a:lnTo>
                        <a:pt x="331" y="103"/>
                      </a:lnTo>
                      <a:lnTo>
                        <a:pt x="342" y="101"/>
                      </a:lnTo>
                      <a:lnTo>
                        <a:pt x="358" y="110"/>
                      </a:lnTo>
                      <a:lnTo>
                        <a:pt x="375" y="119"/>
                      </a:lnTo>
                      <a:lnTo>
                        <a:pt x="390" y="130"/>
                      </a:lnTo>
                      <a:lnTo>
                        <a:pt x="413" y="143"/>
                      </a:lnTo>
                      <a:lnTo>
                        <a:pt x="427" y="150"/>
                      </a:lnTo>
                      <a:lnTo>
                        <a:pt x="435" y="158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8476" name="Freeform 12"/>
                <p:cNvSpPr>
                  <a:spLocks/>
                </p:cNvSpPr>
                <p:nvPr/>
              </p:nvSpPr>
              <p:spPr bwMode="auto">
                <a:xfrm>
                  <a:off x="215" y="2093"/>
                  <a:ext cx="451" cy="67"/>
                </a:xfrm>
                <a:custGeom>
                  <a:avLst/>
                  <a:gdLst>
                    <a:gd name="T0" fmla="*/ 450 w 451"/>
                    <a:gd name="T1" fmla="*/ 66 h 67"/>
                    <a:gd name="T2" fmla="*/ 439 w 451"/>
                    <a:gd name="T3" fmla="*/ 60 h 67"/>
                    <a:gd name="T4" fmla="*/ 426 w 451"/>
                    <a:gd name="T5" fmla="*/ 53 h 67"/>
                    <a:gd name="T6" fmla="*/ 411 w 451"/>
                    <a:gd name="T7" fmla="*/ 45 h 67"/>
                    <a:gd name="T8" fmla="*/ 398 w 451"/>
                    <a:gd name="T9" fmla="*/ 40 h 67"/>
                    <a:gd name="T10" fmla="*/ 381 w 451"/>
                    <a:gd name="T11" fmla="*/ 33 h 67"/>
                    <a:gd name="T12" fmla="*/ 361 w 451"/>
                    <a:gd name="T13" fmla="*/ 20 h 67"/>
                    <a:gd name="T14" fmla="*/ 344 w 451"/>
                    <a:gd name="T15" fmla="*/ 11 h 67"/>
                    <a:gd name="T16" fmla="*/ 328 w 451"/>
                    <a:gd name="T17" fmla="*/ 9 h 67"/>
                    <a:gd name="T18" fmla="*/ 309 w 451"/>
                    <a:gd name="T19" fmla="*/ 12 h 67"/>
                    <a:gd name="T20" fmla="*/ 282 w 451"/>
                    <a:gd name="T21" fmla="*/ 18 h 67"/>
                    <a:gd name="T22" fmla="*/ 272 w 451"/>
                    <a:gd name="T23" fmla="*/ 16 h 67"/>
                    <a:gd name="T24" fmla="*/ 238 w 451"/>
                    <a:gd name="T25" fmla="*/ 11 h 67"/>
                    <a:gd name="T26" fmla="*/ 201 w 451"/>
                    <a:gd name="T27" fmla="*/ 5 h 67"/>
                    <a:gd name="T28" fmla="*/ 177 w 451"/>
                    <a:gd name="T29" fmla="*/ 1 h 67"/>
                    <a:gd name="T30" fmla="*/ 146 w 451"/>
                    <a:gd name="T31" fmla="*/ 0 h 67"/>
                    <a:gd name="T32" fmla="*/ 113 w 451"/>
                    <a:gd name="T33" fmla="*/ 1 h 67"/>
                    <a:gd name="T34" fmla="*/ 93 w 451"/>
                    <a:gd name="T35" fmla="*/ 5 h 67"/>
                    <a:gd name="T36" fmla="*/ 69 w 451"/>
                    <a:gd name="T37" fmla="*/ 9 h 67"/>
                    <a:gd name="T38" fmla="*/ 47 w 451"/>
                    <a:gd name="T39" fmla="*/ 11 h 67"/>
                    <a:gd name="T40" fmla="*/ 25 w 451"/>
                    <a:gd name="T41" fmla="*/ 14 h 67"/>
                    <a:gd name="T42" fmla="*/ 22 w 451"/>
                    <a:gd name="T43" fmla="*/ 29 h 67"/>
                    <a:gd name="T44" fmla="*/ 17 w 451"/>
                    <a:gd name="T45" fmla="*/ 38 h 67"/>
                    <a:gd name="T46" fmla="*/ 10 w 451"/>
                    <a:gd name="T47" fmla="*/ 49 h 67"/>
                    <a:gd name="T48" fmla="*/ 0 w 451"/>
                    <a:gd name="T49" fmla="*/ 58 h 67"/>
                    <a:gd name="T50" fmla="*/ 17 w 451"/>
                    <a:gd name="T51" fmla="*/ 53 h 67"/>
                    <a:gd name="T52" fmla="*/ 39 w 451"/>
                    <a:gd name="T53" fmla="*/ 47 h 67"/>
                    <a:gd name="T54" fmla="*/ 57 w 451"/>
                    <a:gd name="T55" fmla="*/ 42 h 67"/>
                    <a:gd name="T56" fmla="*/ 76 w 451"/>
                    <a:gd name="T57" fmla="*/ 38 h 67"/>
                    <a:gd name="T58" fmla="*/ 96 w 451"/>
                    <a:gd name="T59" fmla="*/ 34 h 67"/>
                    <a:gd name="T60" fmla="*/ 128 w 451"/>
                    <a:gd name="T61" fmla="*/ 33 h 67"/>
                    <a:gd name="T62" fmla="*/ 163 w 451"/>
                    <a:gd name="T63" fmla="*/ 29 h 67"/>
                    <a:gd name="T64" fmla="*/ 202 w 451"/>
                    <a:gd name="T65" fmla="*/ 27 h 67"/>
                    <a:gd name="T66" fmla="*/ 242 w 451"/>
                    <a:gd name="T67" fmla="*/ 23 h 67"/>
                    <a:gd name="T68" fmla="*/ 278 w 451"/>
                    <a:gd name="T69" fmla="*/ 20 h 67"/>
                    <a:gd name="T70" fmla="*/ 309 w 451"/>
                    <a:gd name="T71" fmla="*/ 25 h 67"/>
                    <a:gd name="T72" fmla="*/ 330 w 451"/>
                    <a:gd name="T73" fmla="*/ 33 h 67"/>
                    <a:gd name="T74" fmla="*/ 354 w 451"/>
                    <a:gd name="T75" fmla="*/ 40 h 67"/>
                    <a:gd name="T76" fmla="*/ 379 w 451"/>
                    <a:gd name="T77" fmla="*/ 47 h 67"/>
                    <a:gd name="T78" fmla="*/ 407 w 451"/>
                    <a:gd name="T79" fmla="*/ 56 h 67"/>
                    <a:gd name="T80" fmla="*/ 427 w 451"/>
                    <a:gd name="T81" fmla="*/ 62 h 67"/>
                    <a:gd name="T82" fmla="*/ 450 w 451"/>
                    <a:gd name="T83" fmla="*/ 66 h 6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51" h="67">
                      <a:moveTo>
                        <a:pt x="450" y="66"/>
                      </a:moveTo>
                      <a:lnTo>
                        <a:pt x="439" y="60"/>
                      </a:lnTo>
                      <a:lnTo>
                        <a:pt x="426" y="53"/>
                      </a:lnTo>
                      <a:lnTo>
                        <a:pt x="411" y="45"/>
                      </a:lnTo>
                      <a:lnTo>
                        <a:pt x="398" y="40"/>
                      </a:lnTo>
                      <a:lnTo>
                        <a:pt x="381" y="33"/>
                      </a:lnTo>
                      <a:lnTo>
                        <a:pt x="361" y="20"/>
                      </a:lnTo>
                      <a:lnTo>
                        <a:pt x="344" y="11"/>
                      </a:lnTo>
                      <a:lnTo>
                        <a:pt x="328" y="9"/>
                      </a:lnTo>
                      <a:lnTo>
                        <a:pt x="309" y="12"/>
                      </a:lnTo>
                      <a:lnTo>
                        <a:pt x="282" y="18"/>
                      </a:lnTo>
                      <a:lnTo>
                        <a:pt x="272" y="16"/>
                      </a:lnTo>
                      <a:lnTo>
                        <a:pt x="238" y="11"/>
                      </a:lnTo>
                      <a:lnTo>
                        <a:pt x="201" y="5"/>
                      </a:lnTo>
                      <a:lnTo>
                        <a:pt x="177" y="1"/>
                      </a:lnTo>
                      <a:lnTo>
                        <a:pt x="146" y="0"/>
                      </a:lnTo>
                      <a:lnTo>
                        <a:pt x="113" y="1"/>
                      </a:lnTo>
                      <a:lnTo>
                        <a:pt x="93" y="5"/>
                      </a:lnTo>
                      <a:lnTo>
                        <a:pt x="69" y="9"/>
                      </a:lnTo>
                      <a:lnTo>
                        <a:pt x="47" y="11"/>
                      </a:lnTo>
                      <a:lnTo>
                        <a:pt x="25" y="14"/>
                      </a:lnTo>
                      <a:lnTo>
                        <a:pt x="22" y="29"/>
                      </a:lnTo>
                      <a:lnTo>
                        <a:pt x="17" y="38"/>
                      </a:lnTo>
                      <a:lnTo>
                        <a:pt x="10" y="49"/>
                      </a:lnTo>
                      <a:lnTo>
                        <a:pt x="0" y="58"/>
                      </a:lnTo>
                      <a:lnTo>
                        <a:pt x="17" y="53"/>
                      </a:lnTo>
                      <a:lnTo>
                        <a:pt x="39" y="47"/>
                      </a:lnTo>
                      <a:lnTo>
                        <a:pt x="57" y="42"/>
                      </a:lnTo>
                      <a:lnTo>
                        <a:pt x="76" y="38"/>
                      </a:lnTo>
                      <a:lnTo>
                        <a:pt x="96" y="34"/>
                      </a:lnTo>
                      <a:lnTo>
                        <a:pt x="128" y="33"/>
                      </a:lnTo>
                      <a:lnTo>
                        <a:pt x="163" y="29"/>
                      </a:lnTo>
                      <a:lnTo>
                        <a:pt x="202" y="27"/>
                      </a:lnTo>
                      <a:lnTo>
                        <a:pt x="242" y="23"/>
                      </a:lnTo>
                      <a:lnTo>
                        <a:pt x="278" y="20"/>
                      </a:lnTo>
                      <a:lnTo>
                        <a:pt x="309" y="25"/>
                      </a:lnTo>
                      <a:lnTo>
                        <a:pt x="330" y="33"/>
                      </a:lnTo>
                      <a:lnTo>
                        <a:pt x="354" y="40"/>
                      </a:lnTo>
                      <a:lnTo>
                        <a:pt x="379" y="47"/>
                      </a:lnTo>
                      <a:lnTo>
                        <a:pt x="407" y="56"/>
                      </a:lnTo>
                      <a:lnTo>
                        <a:pt x="427" y="62"/>
                      </a:lnTo>
                      <a:lnTo>
                        <a:pt x="450" y="6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18477" name="Freeform 13"/>
              <p:cNvSpPr>
                <a:spLocks/>
              </p:cNvSpPr>
              <p:nvPr/>
            </p:nvSpPr>
            <p:spPr bwMode="auto">
              <a:xfrm>
                <a:off x="66" y="336"/>
                <a:ext cx="821" cy="1213"/>
              </a:xfrm>
              <a:custGeom>
                <a:avLst/>
                <a:gdLst>
                  <a:gd name="T0" fmla="*/ 259 w 821"/>
                  <a:gd name="T1" fmla="*/ 527 h 1213"/>
                  <a:gd name="T2" fmla="*/ 286 w 821"/>
                  <a:gd name="T3" fmla="*/ 500 h 1213"/>
                  <a:gd name="T4" fmla="*/ 240 w 821"/>
                  <a:gd name="T5" fmla="*/ 340 h 1213"/>
                  <a:gd name="T6" fmla="*/ 172 w 821"/>
                  <a:gd name="T7" fmla="*/ 181 h 1213"/>
                  <a:gd name="T8" fmla="*/ 98 w 821"/>
                  <a:gd name="T9" fmla="*/ 109 h 1213"/>
                  <a:gd name="T10" fmla="*/ 162 w 821"/>
                  <a:gd name="T11" fmla="*/ 147 h 1213"/>
                  <a:gd name="T12" fmla="*/ 230 w 821"/>
                  <a:gd name="T13" fmla="*/ 272 h 1213"/>
                  <a:gd name="T14" fmla="*/ 292 w 821"/>
                  <a:gd name="T15" fmla="*/ 409 h 1213"/>
                  <a:gd name="T16" fmla="*/ 336 w 821"/>
                  <a:gd name="T17" fmla="*/ 545 h 1213"/>
                  <a:gd name="T18" fmla="*/ 374 w 821"/>
                  <a:gd name="T19" fmla="*/ 489 h 1213"/>
                  <a:gd name="T20" fmla="*/ 381 w 821"/>
                  <a:gd name="T21" fmla="*/ 371 h 1213"/>
                  <a:gd name="T22" fmla="*/ 395 w 821"/>
                  <a:gd name="T23" fmla="*/ 212 h 1213"/>
                  <a:gd name="T24" fmla="*/ 430 w 821"/>
                  <a:gd name="T25" fmla="*/ 85 h 1213"/>
                  <a:gd name="T26" fmla="*/ 452 w 821"/>
                  <a:gd name="T27" fmla="*/ 41 h 1213"/>
                  <a:gd name="T28" fmla="*/ 430 w 821"/>
                  <a:gd name="T29" fmla="*/ 174 h 1213"/>
                  <a:gd name="T30" fmla="*/ 418 w 821"/>
                  <a:gd name="T31" fmla="*/ 347 h 1213"/>
                  <a:gd name="T32" fmla="*/ 411 w 821"/>
                  <a:gd name="T33" fmla="*/ 504 h 1213"/>
                  <a:gd name="T34" fmla="*/ 429 w 821"/>
                  <a:gd name="T35" fmla="*/ 595 h 1213"/>
                  <a:gd name="T36" fmla="*/ 523 w 821"/>
                  <a:gd name="T37" fmla="*/ 576 h 1213"/>
                  <a:gd name="T38" fmla="*/ 647 w 821"/>
                  <a:gd name="T39" fmla="*/ 580 h 1213"/>
                  <a:gd name="T40" fmla="*/ 744 w 821"/>
                  <a:gd name="T41" fmla="*/ 629 h 1213"/>
                  <a:gd name="T42" fmla="*/ 820 w 821"/>
                  <a:gd name="T43" fmla="*/ 738 h 1213"/>
                  <a:gd name="T44" fmla="*/ 728 w 821"/>
                  <a:gd name="T45" fmla="*/ 722 h 1213"/>
                  <a:gd name="T46" fmla="*/ 631 w 821"/>
                  <a:gd name="T47" fmla="*/ 686 h 1213"/>
                  <a:gd name="T48" fmla="*/ 502 w 821"/>
                  <a:gd name="T49" fmla="*/ 666 h 1213"/>
                  <a:gd name="T50" fmla="*/ 417 w 821"/>
                  <a:gd name="T51" fmla="*/ 676 h 1213"/>
                  <a:gd name="T52" fmla="*/ 466 w 821"/>
                  <a:gd name="T53" fmla="*/ 729 h 1213"/>
                  <a:gd name="T54" fmla="*/ 575 w 821"/>
                  <a:gd name="T55" fmla="*/ 758 h 1213"/>
                  <a:gd name="T56" fmla="*/ 685 w 821"/>
                  <a:gd name="T57" fmla="*/ 782 h 1213"/>
                  <a:gd name="T58" fmla="*/ 766 w 821"/>
                  <a:gd name="T59" fmla="*/ 858 h 1213"/>
                  <a:gd name="T60" fmla="*/ 808 w 821"/>
                  <a:gd name="T61" fmla="*/ 966 h 1213"/>
                  <a:gd name="T62" fmla="*/ 707 w 821"/>
                  <a:gd name="T63" fmla="*/ 900 h 1213"/>
                  <a:gd name="T64" fmla="*/ 604 w 821"/>
                  <a:gd name="T65" fmla="*/ 833 h 1213"/>
                  <a:gd name="T66" fmla="*/ 505 w 821"/>
                  <a:gd name="T67" fmla="*/ 775 h 1213"/>
                  <a:gd name="T68" fmla="*/ 430 w 821"/>
                  <a:gd name="T69" fmla="*/ 747 h 1213"/>
                  <a:gd name="T70" fmla="*/ 383 w 821"/>
                  <a:gd name="T71" fmla="*/ 802 h 1213"/>
                  <a:gd name="T72" fmla="*/ 426 w 821"/>
                  <a:gd name="T73" fmla="*/ 942 h 1213"/>
                  <a:gd name="T74" fmla="*/ 460 w 821"/>
                  <a:gd name="T75" fmla="*/ 1111 h 1213"/>
                  <a:gd name="T76" fmla="*/ 401 w 821"/>
                  <a:gd name="T77" fmla="*/ 1126 h 1213"/>
                  <a:gd name="T78" fmla="*/ 367 w 821"/>
                  <a:gd name="T79" fmla="*/ 942 h 1213"/>
                  <a:gd name="T80" fmla="*/ 318 w 821"/>
                  <a:gd name="T81" fmla="*/ 833 h 1213"/>
                  <a:gd name="T82" fmla="*/ 263 w 821"/>
                  <a:gd name="T83" fmla="*/ 893 h 1213"/>
                  <a:gd name="T84" fmla="*/ 203 w 821"/>
                  <a:gd name="T85" fmla="*/ 1006 h 1213"/>
                  <a:gd name="T86" fmla="*/ 140 w 821"/>
                  <a:gd name="T87" fmla="*/ 1170 h 1213"/>
                  <a:gd name="T88" fmla="*/ 162 w 821"/>
                  <a:gd name="T89" fmla="*/ 1020 h 1213"/>
                  <a:gd name="T90" fmla="*/ 218 w 821"/>
                  <a:gd name="T91" fmla="*/ 886 h 1213"/>
                  <a:gd name="T92" fmla="*/ 287 w 821"/>
                  <a:gd name="T93" fmla="*/ 775 h 1213"/>
                  <a:gd name="T94" fmla="*/ 314 w 821"/>
                  <a:gd name="T95" fmla="*/ 691 h 1213"/>
                  <a:gd name="T96" fmla="*/ 244 w 821"/>
                  <a:gd name="T97" fmla="*/ 737 h 1213"/>
                  <a:gd name="T98" fmla="*/ 165 w 821"/>
                  <a:gd name="T99" fmla="*/ 849 h 1213"/>
                  <a:gd name="T100" fmla="*/ 89 w 821"/>
                  <a:gd name="T101" fmla="*/ 979 h 1213"/>
                  <a:gd name="T102" fmla="*/ 78 w 821"/>
                  <a:gd name="T103" fmla="*/ 939 h 1213"/>
                  <a:gd name="T104" fmla="*/ 134 w 821"/>
                  <a:gd name="T105" fmla="*/ 853 h 1213"/>
                  <a:gd name="T106" fmla="*/ 225 w 821"/>
                  <a:gd name="T107" fmla="*/ 746 h 1213"/>
                  <a:gd name="T108" fmla="*/ 318 w 821"/>
                  <a:gd name="T109" fmla="*/ 669 h 1213"/>
                  <a:gd name="T110" fmla="*/ 233 w 821"/>
                  <a:gd name="T111" fmla="*/ 587 h 1213"/>
                  <a:gd name="T112" fmla="*/ 146 w 821"/>
                  <a:gd name="T113" fmla="*/ 484 h 1213"/>
                  <a:gd name="T114" fmla="*/ 56 w 821"/>
                  <a:gd name="T115" fmla="*/ 383 h 1213"/>
                  <a:gd name="T116" fmla="*/ 11 w 821"/>
                  <a:gd name="T117" fmla="*/ 320 h 1213"/>
                  <a:gd name="T118" fmla="*/ 101 w 821"/>
                  <a:gd name="T119" fmla="*/ 374 h 1213"/>
                  <a:gd name="T120" fmla="*/ 202 w 821"/>
                  <a:gd name="T121" fmla="*/ 471 h 12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21" h="1213">
                    <a:moveTo>
                      <a:pt x="202" y="471"/>
                    </a:moveTo>
                    <a:lnTo>
                      <a:pt x="216" y="489"/>
                    </a:lnTo>
                    <a:lnTo>
                      <a:pt x="230" y="502"/>
                    </a:lnTo>
                    <a:lnTo>
                      <a:pt x="243" y="513"/>
                    </a:lnTo>
                    <a:lnTo>
                      <a:pt x="259" y="527"/>
                    </a:lnTo>
                    <a:lnTo>
                      <a:pt x="274" y="538"/>
                    </a:lnTo>
                    <a:lnTo>
                      <a:pt x="287" y="545"/>
                    </a:lnTo>
                    <a:lnTo>
                      <a:pt x="299" y="555"/>
                    </a:lnTo>
                    <a:lnTo>
                      <a:pt x="292" y="527"/>
                    </a:lnTo>
                    <a:lnTo>
                      <a:pt x="286" y="500"/>
                    </a:lnTo>
                    <a:lnTo>
                      <a:pt x="277" y="467"/>
                    </a:lnTo>
                    <a:lnTo>
                      <a:pt x="268" y="436"/>
                    </a:lnTo>
                    <a:lnTo>
                      <a:pt x="261" y="405"/>
                    </a:lnTo>
                    <a:lnTo>
                      <a:pt x="253" y="373"/>
                    </a:lnTo>
                    <a:lnTo>
                      <a:pt x="240" y="340"/>
                    </a:lnTo>
                    <a:lnTo>
                      <a:pt x="227" y="303"/>
                    </a:lnTo>
                    <a:lnTo>
                      <a:pt x="215" y="272"/>
                    </a:lnTo>
                    <a:lnTo>
                      <a:pt x="199" y="232"/>
                    </a:lnTo>
                    <a:lnTo>
                      <a:pt x="188" y="205"/>
                    </a:lnTo>
                    <a:lnTo>
                      <a:pt x="172" y="181"/>
                    </a:lnTo>
                    <a:lnTo>
                      <a:pt x="159" y="158"/>
                    </a:lnTo>
                    <a:lnTo>
                      <a:pt x="140" y="138"/>
                    </a:lnTo>
                    <a:lnTo>
                      <a:pt x="125" y="123"/>
                    </a:lnTo>
                    <a:lnTo>
                      <a:pt x="109" y="114"/>
                    </a:lnTo>
                    <a:lnTo>
                      <a:pt x="98" y="109"/>
                    </a:lnTo>
                    <a:lnTo>
                      <a:pt x="110" y="105"/>
                    </a:lnTo>
                    <a:lnTo>
                      <a:pt x="117" y="107"/>
                    </a:lnTo>
                    <a:lnTo>
                      <a:pt x="131" y="111"/>
                    </a:lnTo>
                    <a:lnTo>
                      <a:pt x="144" y="127"/>
                    </a:lnTo>
                    <a:lnTo>
                      <a:pt x="162" y="147"/>
                    </a:lnTo>
                    <a:lnTo>
                      <a:pt x="175" y="163"/>
                    </a:lnTo>
                    <a:lnTo>
                      <a:pt x="185" y="183"/>
                    </a:lnTo>
                    <a:lnTo>
                      <a:pt x="200" y="211"/>
                    </a:lnTo>
                    <a:lnTo>
                      <a:pt x="216" y="243"/>
                    </a:lnTo>
                    <a:lnTo>
                      <a:pt x="230" y="272"/>
                    </a:lnTo>
                    <a:lnTo>
                      <a:pt x="244" y="305"/>
                    </a:lnTo>
                    <a:lnTo>
                      <a:pt x="258" y="329"/>
                    </a:lnTo>
                    <a:lnTo>
                      <a:pt x="272" y="354"/>
                    </a:lnTo>
                    <a:lnTo>
                      <a:pt x="283" y="382"/>
                    </a:lnTo>
                    <a:lnTo>
                      <a:pt x="292" y="409"/>
                    </a:lnTo>
                    <a:lnTo>
                      <a:pt x="302" y="440"/>
                    </a:lnTo>
                    <a:lnTo>
                      <a:pt x="312" y="467"/>
                    </a:lnTo>
                    <a:lnTo>
                      <a:pt x="321" y="493"/>
                    </a:lnTo>
                    <a:lnTo>
                      <a:pt x="330" y="524"/>
                    </a:lnTo>
                    <a:lnTo>
                      <a:pt x="336" y="545"/>
                    </a:lnTo>
                    <a:lnTo>
                      <a:pt x="339" y="556"/>
                    </a:lnTo>
                    <a:lnTo>
                      <a:pt x="348" y="545"/>
                    </a:lnTo>
                    <a:lnTo>
                      <a:pt x="358" y="533"/>
                    </a:lnTo>
                    <a:lnTo>
                      <a:pt x="371" y="516"/>
                    </a:lnTo>
                    <a:lnTo>
                      <a:pt x="374" y="489"/>
                    </a:lnTo>
                    <a:lnTo>
                      <a:pt x="376" y="467"/>
                    </a:lnTo>
                    <a:lnTo>
                      <a:pt x="380" y="434"/>
                    </a:lnTo>
                    <a:lnTo>
                      <a:pt x="381" y="405"/>
                    </a:lnTo>
                    <a:lnTo>
                      <a:pt x="380" y="405"/>
                    </a:lnTo>
                    <a:lnTo>
                      <a:pt x="381" y="371"/>
                    </a:lnTo>
                    <a:lnTo>
                      <a:pt x="383" y="334"/>
                    </a:lnTo>
                    <a:lnTo>
                      <a:pt x="384" y="300"/>
                    </a:lnTo>
                    <a:lnTo>
                      <a:pt x="387" y="269"/>
                    </a:lnTo>
                    <a:lnTo>
                      <a:pt x="390" y="243"/>
                    </a:lnTo>
                    <a:lnTo>
                      <a:pt x="395" y="212"/>
                    </a:lnTo>
                    <a:lnTo>
                      <a:pt x="401" y="191"/>
                    </a:lnTo>
                    <a:lnTo>
                      <a:pt x="405" y="165"/>
                    </a:lnTo>
                    <a:lnTo>
                      <a:pt x="414" y="145"/>
                    </a:lnTo>
                    <a:lnTo>
                      <a:pt x="421" y="120"/>
                    </a:lnTo>
                    <a:lnTo>
                      <a:pt x="430" y="85"/>
                    </a:lnTo>
                    <a:lnTo>
                      <a:pt x="439" y="54"/>
                    </a:lnTo>
                    <a:lnTo>
                      <a:pt x="443" y="25"/>
                    </a:lnTo>
                    <a:lnTo>
                      <a:pt x="451" y="0"/>
                    </a:lnTo>
                    <a:lnTo>
                      <a:pt x="454" y="20"/>
                    </a:lnTo>
                    <a:lnTo>
                      <a:pt x="452" y="41"/>
                    </a:lnTo>
                    <a:lnTo>
                      <a:pt x="449" y="69"/>
                    </a:lnTo>
                    <a:lnTo>
                      <a:pt x="443" y="92"/>
                    </a:lnTo>
                    <a:lnTo>
                      <a:pt x="438" y="131"/>
                    </a:lnTo>
                    <a:lnTo>
                      <a:pt x="433" y="152"/>
                    </a:lnTo>
                    <a:lnTo>
                      <a:pt x="430" y="174"/>
                    </a:lnTo>
                    <a:lnTo>
                      <a:pt x="426" y="202"/>
                    </a:lnTo>
                    <a:lnTo>
                      <a:pt x="424" y="234"/>
                    </a:lnTo>
                    <a:lnTo>
                      <a:pt x="423" y="271"/>
                    </a:lnTo>
                    <a:lnTo>
                      <a:pt x="420" y="307"/>
                    </a:lnTo>
                    <a:lnTo>
                      <a:pt x="418" y="347"/>
                    </a:lnTo>
                    <a:lnTo>
                      <a:pt x="418" y="378"/>
                    </a:lnTo>
                    <a:lnTo>
                      <a:pt x="417" y="411"/>
                    </a:lnTo>
                    <a:lnTo>
                      <a:pt x="415" y="438"/>
                    </a:lnTo>
                    <a:lnTo>
                      <a:pt x="415" y="471"/>
                    </a:lnTo>
                    <a:lnTo>
                      <a:pt x="411" y="504"/>
                    </a:lnTo>
                    <a:lnTo>
                      <a:pt x="405" y="545"/>
                    </a:lnTo>
                    <a:lnTo>
                      <a:pt x="401" y="580"/>
                    </a:lnTo>
                    <a:lnTo>
                      <a:pt x="395" y="620"/>
                    </a:lnTo>
                    <a:lnTo>
                      <a:pt x="411" y="607"/>
                    </a:lnTo>
                    <a:lnTo>
                      <a:pt x="429" y="595"/>
                    </a:lnTo>
                    <a:lnTo>
                      <a:pt x="452" y="578"/>
                    </a:lnTo>
                    <a:lnTo>
                      <a:pt x="471" y="573"/>
                    </a:lnTo>
                    <a:lnTo>
                      <a:pt x="492" y="573"/>
                    </a:lnTo>
                    <a:lnTo>
                      <a:pt x="507" y="573"/>
                    </a:lnTo>
                    <a:lnTo>
                      <a:pt x="523" y="576"/>
                    </a:lnTo>
                    <a:lnTo>
                      <a:pt x="547" y="580"/>
                    </a:lnTo>
                    <a:lnTo>
                      <a:pt x="576" y="582"/>
                    </a:lnTo>
                    <a:lnTo>
                      <a:pt x="601" y="580"/>
                    </a:lnTo>
                    <a:lnTo>
                      <a:pt x="626" y="580"/>
                    </a:lnTo>
                    <a:lnTo>
                      <a:pt x="647" y="580"/>
                    </a:lnTo>
                    <a:lnTo>
                      <a:pt x="668" y="582"/>
                    </a:lnTo>
                    <a:lnTo>
                      <a:pt x="687" y="593"/>
                    </a:lnTo>
                    <a:lnTo>
                      <a:pt x="710" y="604"/>
                    </a:lnTo>
                    <a:lnTo>
                      <a:pt x="728" y="616"/>
                    </a:lnTo>
                    <a:lnTo>
                      <a:pt x="744" y="629"/>
                    </a:lnTo>
                    <a:lnTo>
                      <a:pt x="765" y="647"/>
                    </a:lnTo>
                    <a:lnTo>
                      <a:pt x="775" y="658"/>
                    </a:lnTo>
                    <a:lnTo>
                      <a:pt x="791" y="684"/>
                    </a:lnTo>
                    <a:lnTo>
                      <a:pt x="805" y="711"/>
                    </a:lnTo>
                    <a:lnTo>
                      <a:pt x="820" y="738"/>
                    </a:lnTo>
                    <a:lnTo>
                      <a:pt x="803" y="740"/>
                    </a:lnTo>
                    <a:lnTo>
                      <a:pt x="783" y="737"/>
                    </a:lnTo>
                    <a:lnTo>
                      <a:pt x="762" y="729"/>
                    </a:lnTo>
                    <a:lnTo>
                      <a:pt x="743" y="729"/>
                    </a:lnTo>
                    <a:lnTo>
                      <a:pt x="728" y="722"/>
                    </a:lnTo>
                    <a:lnTo>
                      <a:pt x="709" y="711"/>
                    </a:lnTo>
                    <a:lnTo>
                      <a:pt x="690" y="702"/>
                    </a:lnTo>
                    <a:lnTo>
                      <a:pt x="673" y="693"/>
                    </a:lnTo>
                    <a:lnTo>
                      <a:pt x="659" y="691"/>
                    </a:lnTo>
                    <a:lnTo>
                      <a:pt x="631" y="686"/>
                    </a:lnTo>
                    <a:lnTo>
                      <a:pt x="601" y="684"/>
                    </a:lnTo>
                    <a:lnTo>
                      <a:pt x="575" y="676"/>
                    </a:lnTo>
                    <a:lnTo>
                      <a:pt x="547" y="671"/>
                    </a:lnTo>
                    <a:lnTo>
                      <a:pt x="522" y="667"/>
                    </a:lnTo>
                    <a:lnTo>
                      <a:pt x="502" y="666"/>
                    </a:lnTo>
                    <a:lnTo>
                      <a:pt x="488" y="664"/>
                    </a:lnTo>
                    <a:lnTo>
                      <a:pt x="467" y="662"/>
                    </a:lnTo>
                    <a:lnTo>
                      <a:pt x="448" y="666"/>
                    </a:lnTo>
                    <a:lnTo>
                      <a:pt x="435" y="667"/>
                    </a:lnTo>
                    <a:lnTo>
                      <a:pt x="417" y="676"/>
                    </a:lnTo>
                    <a:lnTo>
                      <a:pt x="395" y="682"/>
                    </a:lnTo>
                    <a:lnTo>
                      <a:pt x="411" y="693"/>
                    </a:lnTo>
                    <a:lnTo>
                      <a:pt x="430" y="707"/>
                    </a:lnTo>
                    <a:lnTo>
                      <a:pt x="446" y="722"/>
                    </a:lnTo>
                    <a:lnTo>
                      <a:pt x="466" y="729"/>
                    </a:lnTo>
                    <a:lnTo>
                      <a:pt x="488" y="738"/>
                    </a:lnTo>
                    <a:lnTo>
                      <a:pt x="505" y="744"/>
                    </a:lnTo>
                    <a:lnTo>
                      <a:pt x="525" y="746"/>
                    </a:lnTo>
                    <a:lnTo>
                      <a:pt x="548" y="753"/>
                    </a:lnTo>
                    <a:lnTo>
                      <a:pt x="575" y="758"/>
                    </a:lnTo>
                    <a:lnTo>
                      <a:pt x="597" y="764"/>
                    </a:lnTo>
                    <a:lnTo>
                      <a:pt x="622" y="766"/>
                    </a:lnTo>
                    <a:lnTo>
                      <a:pt x="643" y="771"/>
                    </a:lnTo>
                    <a:lnTo>
                      <a:pt x="665" y="777"/>
                    </a:lnTo>
                    <a:lnTo>
                      <a:pt x="685" y="782"/>
                    </a:lnTo>
                    <a:lnTo>
                      <a:pt x="700" y="789"/>
                    </a:lnTo>
                    <a:lnTo>
                      <a:pt x="716" y="804"/>
                    </a:lnTo>
                    <a:lnTo>
                      <a:pt x="732" y="818"/>
                    </a:lnTo>
                    <a:lnTo>
                      <a:pt x="750" y="837"/>
                    </a:lnTo>
                    <a:lnTo>
                      <a:pt x="766" y="858"/>
                    </a:lnTo>
                    <a:lnTo>
                      <a:pt x="775" y="873"/>
                    </a:lnTo>
                    <a:lnTo>
                      <a:pt x="783" y="895"/>
                    </a:lnTo>
                    <a:lnTo>
                      <a:pt x="790" y="920"/>
                    </a:lnTo>
                    <a:lnTo>
                      <a:pt x="800" y="946"/>
                    </a:lnTo>
                    <a:lnTo>
                      <a:pt x="808" y="966"/>
                    </a:lnTo>
                    <a:lnTo>
                      <a:pt x="790" y="953"/>
                    </a:lnTo>
                    <a:lnTo>
                      <a:pt x="768" y="940"/>
                    </a:lnTo>
                    <a:lnTo>
                      <a:pt x="750" y="929"/>
                    </a:lnTo>
                    <a:lnTo>
                      <a:pt x="730" y="915"/>
                    </a:lnTo>
                    <a:lnTo>
                      <a:pt x="707" y="900"/>
                    </a:lnTo>
                    <a:lnTo>
                      <a:pt x="688" y="889"/>
                    </a:lnTo>
                    <a:lnTo>
                      <a:pt x="666" y="875"/>
                    </a:lnTo>
                    <a:lnTo>
                      <a:pt x="645" y="858"/>
                    </a:lnTo>
                    <a:lnTo>
                      <a:pt x="626" y="848"/>
                    </a:lnTo>
                    <a:lnTo>
                      <a:pt x="604" y="833"/>
                    </a:lnTo>
                    <a:lnTo>
                      <a:pt x="586" y="820"/>
                    </a:lnTo>
                    <a:lnTo>
                      <a:pt x="566" y="808"/>
                    </a:lnTo>
                    <a:lnTo>
                      <a:pt x="545" y="797"/>
                    </a:lnTo>
                    <a:lnTo>
                      <a:pt x="525" y="786"/>
                    </a:lnTo>
                    <a:lnTo>
                      <a:pt x="505" y="775"/>
                    </a:lnTo>
                    <a:lnTo>
                      <a:pt x="491" y="771"/>
                    </a:lnTo>
                    <a:lnTo>
                      <a:pt x="474" y="762"/>
                    </a:lnTo>
                    <a:lnTo>
                      <a:pt x="457" y="753"/>
                    </a:lnTo>
                    <a:lnTo>
                      <a:pt x="442" y="744"/>
                    </a:lnTo>
                    <a:lnTo>
                      <a:pt x="430" y="747"/>
                    </a:lnTo>
                    <a:lnTo>
                      <a:pt x="415" y="751"/>
                    </a:lnTo>
                    <a:lnTo>
                      <a:pt x="404" y="751"/>
                    </a:lnTo>
                    <a:lnTo>
                      <a:pt x="390" y="746"/>
                    </a:lnTo>
                    <a:lnTo>
                      <a:pt x="389" y="771"/>
                    </a:lnTo>
                    <a:lnTo>
                      <a:pt x="383" y="802"/>
                    </a:lnTo>
                    <a:lnTo>
                      <a:pt x="393" y="828"/>
                    </a:lnTo>
                    <a:lnTo>
                      <a:pt x="402" y="855"/>
                    </a:lnTo>
                    <a:lnTo>
                      <a:pt x="411" y="880"/>
                    </a:lnTo>
                    <a:lnTo>
                      <a:pt x="418" y="911"/>
                    </a:lnTo>
                    <a:lnTo>
                      <a:pt x="426" y="942"/>
                    </a:lnTo>
                    <a:lnTo>
                      <a:pt x="438" y="982"/>
                    </a:lnTo>
                    <a:lnTo>
                      <a:pt x="440" y="1013"/>
                    </a:lnTo>
                    <a:lnTo>
                      <a:pt x="448" y="1044"/>
                    </a:lnTo>
                    <a:lnTo>
                      <a:pt x="452" y="1073"/>
                    </a:lnTo>
                    <a:lnTo>
                      <a:pt x="460" y="1111"/>
                    </a:lnTo>
                    <a:lnTo>
                      <a:pt x="467" y="1153"/>
                    </a:lnTo>
                    <a:lnTo>
                      <a:pt x="473" y="1212"/>
                    </a:lnTo>
                    <a:lnTo>
                      <a:pt x="412" y="1212"/>
                    </a:lnTo>
                    <a:lnTo>
                      <a:pt x="405" y="1162"/>
                    </a:lnTo>
                    <a:lnTo>
                      <a:pt x="401" y="1126"/>
                    </a:lnTo>
                    <a:lnTo>
                      <a:pt x="392" y="1080"/>
                    </a:lnTo>
                    <a:lnTo>
                      <a:pt x="386" y="1037"/>
                    </a:lnTo>
                    <a:lnTo>
                      <a:pt x="379" y="1002"/>
                    </a:lnTo>
                    <a:lnTo>
                      <a:pt x="374" y="969"/>
                    </a:lnTo>
                    <a:lnTo>
                      <a:pt x="367" y="942"/>
                    </a:lnTo>
                    <a:lnTo>
                      <a:pt x="356" y="908"/>
                    </a:lnTo>
                    <a:lnTo>
                      <a:pt x="346" y="875"/>
                    </a:lnTo>
                    <a:lnTo>
                      <a:pt x="339" y="848"/>
                    </a:lnTo>
                    <a:lnTo>
                      <a:pt x="330" y="838"/>
                    </a:lnTo>
                    <a:lnTo>
                      <a:pt x="318" y="833"/>
                    </a:lnTo>
                    <a:lnTo>
                      <a:pt x="309" y="826"/>
                    </a:lnTo>
                    <a:lnTo>
                      <a:pt x="305" y="829"/>
                    </a:lnTo>
                    <a:lnTo>
                      <a:pt x="293" y="848"/>
                    </a:lnTo>
                    <a:lnTo>
                      <a:pt x="277" y="871"/>
                    </a:lnTo>
                    <a:lnTo>
                      <a:pt x="263" y="893"/>
                    </a:lnTo>
                    <a:lnTo>
                      <a:pt x="252" y="911"/>
                    </a:lnTo>
                    <a:lnTo>
                      <a:pt x="240" y="937"/>
                    </a:lnTo>
                    <a:lnTo>
                      <a:pt x="230" y="953"/>
                    </a:lnTo>
                    <a:lnTo>
                      <a:pt x="216" y="979"/>
                    </a:lnTo>
                    <a:lnTo>
                      <a:pt x="203" y="1006"/>
                    </a:lnTo>
                    <a:lnTo>
                      <a:pt x="193" y="1033"/>
                    </a:lnTo>
                    <a:lnTo>
                      <a:pt x="181" y="1062"/>
                    </a:lnTo>
                    <a:lnTo>
                      <a:pt x="168" y="1095"/>
                    </a:lnTo>
                    <a:lnTo>
                      <a:pt x="156" y="1133"/>
                    </a:lnTo>
                    <a:lnTo>
                      <a:pt x="140" y="1170"/>
                    </a:lnTo>
                    <a:lnTo>
                      <a:pt x="146" y="1124"/>
                    </a:lnTo>
                    <a:lnTo>
                      <a:pt x="148" y="1093"/>
                    </a:lnTo>
                    <a:lnTo>
                      <a:pt x="153" y="1059"/>
                    </a:lnTo>
                    <a:lnTo>
                      <a:pt x="157" y="1037"/>
                    </a:lnTo>
                    <a:lnTo>
                      <a:pt x="162" y="1020"/>
                    </a:lnTo>
                    <a:lnTo>
                      <a:pt x="172" y="991"/>
                    </a:lnTo>
                    <a:lnTo>
                      <a:pt x="181" y="960"/>
                    </a:lnTo>
                    <a:lnTo>
                      <a:pt x="187" y="939"/>
                    </a:lnTo>
                    <a:lnTo>
                      <a:pt x="203" y="911"/>
                    </a:lnTo>
                    <a:lnTo>
                      <a:pt x="218" y="886"/>
                    </a:lnTo>
                    <a:lnTo>
                      <a:pt x="233" y="855"/>
                    </a:lnTo>
                    <a:lnTo>
                      <a:pt x="246" y="826"/>
                    </a:lnTo>
                    <a:lnTo>
                      <a:pt x="258" y="809"/>
                    </a:lnTo>
                    <a:lnTo>
                      <a:pt x="271" y="795"/>
                    </a:lnTo>
                    <a:lnTo>
                      <a:pt x="287" y="775"/>
                    </a:lnTo>
                    <a:lnTo>
                      <a:pt x="302" y="755"/>
                    </a:lnTo>
                    <a:lnTo>
                      <a:pt x="317" y="737"/>
                    </a:lnTo>
                    <a:lnTo>
                      <a:pt x="331" y="711"/>
                    </a:lnTo>
                    <a:lnTo>
                      <a:pt x="325" y="704"/>
                    </a:lnTo>
                    <a:lnTo>
                      <a:pt x="314" y="691"/>
                    </a:lnTo>
                    <a:lnTo>
                      <a:pt x="303" y="684"/>
                    </a:lnTo>
                    <a:lnTo>
                      <a:pt x="293" y="687"/>
                    </a:lnTo>
                    <a:lnTo>
                      <a:pt x="275" y="704"/>
                    </a:lnTo>
                    <a:lnTo>
                      <a:pt x="259" y="720"/>
                    </a:lnTo>
                    <a:lnTo>
                      <a:pt x="244" y="737"/>
                    </a:lnTo>
                    <a:lnTo>
                      <a:pt x="230" y="755"/>
                    </a:lnTo>
                    <a:lnTo>
                      <a:pt x="212" y="784"/>
                    </a:lnTo>
                    <a:lnTo>
                      <a:pt x="193" y="811"/>
                    </a:lnTo>
                    <a:lnTo>
                      <a:pt x="176" y="831"/>
                    </a:lnTo>
                    <a:lnTo>
                      <a:pt x="165" y="849"/>
                    </a:lnTo>
                    <a:lnTo>
                      <a:pt x="148" y="871"/>
                    </a:lnTo>
                    <a:lnTo>
                      <a:pt x="132" y="898"/>
                    </a:lnTo>
                    <a:lnTo>
                      <a:pt x="120" y="924"/>
                    </a:lnTo>
                    <a:lnTo>
                      <a:pt x="104" y="953"/>
                    </a:lnTo>
                    <a:lnTo>
                      <a:pt x="89" y="979"/>
                    </a:lnTo>
                    <a:lnTo>
                      <a:pt x="76" y="1010"/>
                    </a:lnTo>
                    <a:lnTo>
                      <a:pt x="57" y="1044"/>
                    </a:lnTo>
                    <a:lnTo>
                      <a:pt x="66" y="999"/>
                    </a:lnTo>
                    <a:lnTo>
                      <a:pt x="72" y="966"/>
                    </a:lnTo>
                    <a:lnTo>
                      <a:pt x="78" y="939"/>
                    </a:lnTo>
                    <a:lnTo>
                      <a:pt x="81" y="929"/>
                    </a:lnTo>
                    <a:lnTo>
                      <a:pt x="89" y="915"/>
                    </a:lnTo>
                    <a:lnTo>
                      <a:pt x="103" y="895"/>
                    </a:lnTo>
                    <a:lnTo>
                      <a:pt x="117" y="877"/>
                    </a:lnTo>
                    <a:lnTo>
                      <a:pt x="134" y="853"/>
                    </a:lnTo>
                    <a:lnTo>
                      <a:pt x="148" y="833"/>
                    </a:lnTo>
                    <a:lnTo>
                      <a:pt x="171" y="808"/>
                    </a:lnTo>
                    <a:lnTo>
                      <a:pt x="184" y="789"/>
                    </a:lnTo>
                    <a:lnTo>
                      <a:pt x="203" y="767"/>
                    </a:lnTo>
                    <a:lnTo>
                      <a:pt x="225" y="746"/>
                    </a:lnTo>
                    <a:lnTo>
                      <a:pt x="243" y="727"/>
                    </a:lnTo>
                    <a:lnTo>
                      <a:pt x="262" y="709"/>
                    </a:lnTo>
                    <a:lnTo>
                      <a:pt x="293" y="684"/>
                    </a:lnTo>
                    <a:lnTo>
                      <a:pt x="309" y="676"/>
                    </a:lnTo>
                    <a:lnTo>
                      <a:pt x="318" y="669"/>
                    </a:lnTo>
                    <a:lnTo>
                      <a:pt x="302" y="656"/>
                    </a:lnTo>
                    <a:lnTo>
                      <a:pt x="286" y="638"/>
                    </a:lnTo>
                    <a:lnTo>
                      <a:pt x="266" y="618"/>
                    </a:lnTo>
                    <a:lnTo>
                      <a:pt x="250" y="602"/>
                    </a:lnTo>
                    <a:lnTo>
                      <a:pt x="233" y="587"/>
                    </a:lnTo>
                    <a:lnTo>
                      <a:pt x="218" y="573"/>
                    </a:lnTo>
                    <a:lnTo>
                      <a:pt x="205" y="555"/>
                    </a:lnTo>
                    <a:lnTo>
                      <a:pt x="184" y="531"/>
                    </a:lnTo>
                    <a:lnTo>
                      <a:pt x="166" y="509"/>
                    </a:lnTo>
                    <a:lnTo>
                      <a:pt x="146" y="484"/>
                    </a:lnTo>
                    <a:lnTo>
                      <a:pt x="123" y="460"/>
                    </a:lnTo>
                    <a:lnTo>
                      <a:pt x="106" y="444"/>
                    </a:lnTo>
                    <a:lnTo>
                      <a:pt x="84" y="422"/>
                    </a:lnTo>
                    <a:lnTo>
                      <a:pt x="70" y="407"/>
                    </a:lnTo>
                    <a:lnTo>
                      <a:pt x="56" y="383"/>
                    </a:lnTo>
                    <a:lnTo>
                      <a:pt x="45" y="365"/>
                    </a:lnTo>
                    <a:lnTo>
                      <a:pt x="32" y="351"/>
                    </a:lnTo>
                    <a:lnTo>
                      <a:pt x="14" y="333"/>
                    </a:lnTo>
                    <a:lnTo>
                      <a:pt x="0" y="318"/>
                    </a:lnTo>
                    <a:lnTo>
                      <a:pt x="11" y="320"/>
                    </a:lnTo>
                    <a:lnTo>
                      <a:pt x="29" y="325"/>
                    </a:lnTo>
                    <a:lnTo>
                      <a:pt x="47" y="331"/>
                    </a:lnTo>
                    <a:lnTo>
                      <a:pt x="63" y="340"/>
                    </a:lnTo>
                    <a:lnTo>
                      <a:pt x="79" y="354"/>
                    </a:lnTo>
                    <a:lnTo>
                      <a:pt x="101" y="374"/>
                    </a:lnTo>
                    <a:lnTo>
                      <a:pt x="120" y="391"/>
                    </a:lnTo>
                    <a:lnTo>
                      <a:pt x="143" y="407"/>
                    </a:lnTo>
                    <a:lnTo>
                      <a:pt x="162" y="429"/>
                    </a:lnTo>
                    <a:lnTo>
                      <a:pt x="184" y="453"/>
                    </a:lnTo>
                    <a:lnTo>
                      <a:pt x="202" y="471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318478" name="Arc 14"/>
            <p:cNvSpPr>
              <a:spLocks/>
            </p:cNvSpPr>
            <p:nvPr/>
          </p:nvSpPr>
          <p:spPr bwMode="auto">
            <a:xfrm>
              <a:off x="1" y="4174"/>
              <a:ext cx="5753" cy="13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200"/>
                <a:gd name="T1" fmla="*/ 21615 h 21615"/>
                <a:gd name="T2" fmla="*/ 43200 w 43200"/>
                <a:gd name="T3" fmla="*/ 21615 h 21615"/>
                <a:gd name="T4" fmla="*/ 21600 w 43200"/>
                <a:gd name="T5" fmla="*/ 21600 h 2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1615" fill="none" extrusionOk="0">
                  <a:moveTo>
                    <a:pt x="0" y="21614"/>
                  </a:moveTo>
                  <a:cubicBezTo>
                    <a:pt x="0" y="21609"/>
                    <a:pt x="0" y="2160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1604"/>
                    <a:pt x="43199" y="21609"/>
                    <a:pt x="43199" y="21614"/>
                  </a:cubicBezTo>
                </a:path>
                <a:path w="43200" h="21615" stroke="0" extrusionOk="0">
                  <a:moveTo>
                    <a:pt x="0" y="21614"/>
                  </a:moveTo>
                  <a:cubicBezTo>
                    <a:pt x="0" y="21609"/>
                    <a:pt x="0" y="2160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1604"/>
                    <a:pt x="43199" y="21609"/>
                    <a:pt x="43199" y="21614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731D06"/>
                </a:gs>
                <a:gs pos="100000">
                  <a:srgbClr val="50140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8479" name="Line 15"/>
            <p:cNvSpPr>
              <a:spLocks noChangeShapeType="1"/>
            </p:cNvSpPr>
            <p:nvPr/>
          </p:nvSpPr>
          <p:spPr bwMode="auto">
            <a:xfrm>
              <a:off x="0" y="4312"/>
              <a:ext cx="5752" cy="0"/>
            </a:xfrm>
            <a:prstGeom prst="line">
              <a:avLst/>
            </a:prstGeom>
            <a:noFill/>
            <a:ln w="50800">
              <a:solidFill>
                <a:srgbClr val="3C002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8480" name="Group 16"/>
            <p:cNvGrpSpPr>
              <a:grpSpLocks/>
            </p:cNvGrpSpPr>
            <p:nvPr/>
          </p:nvGrpSpPr>
          <p:grpSpPr bwMode="auto">
            <a:xfrm>
              <a:off x="2256" y="3360"/>
              <a:ext cx="1145" cy="839"/>
              <a:chOff x="2256" y="3360"/>
              <a:chExt cx="1145" cy="839"/>
            </a:xfrm>
          </p:grpSpPr>
          <p:sp>
            <p:nvSpPr>
              <p:cNvPr id="318481" name="Oval 17"/>
              <p:cNvSpPr>
                <a:spLocks noChangeArrowheads="1"/>
              </p:cNvSpPr>
              <p:nvPr/>
            </p:nvSpPr>
            <p:spPr bwMode="auto">
              <a:xfrm>
                <a:off x="2356" y="3360"/>
                <a:ext cx="992" cy="788"/>
              </a:xfrm>
              <a:prstGeom prst="ellipse">
                <a:avLst/>
              </a:prstGeom>
              <a:gradFill rotWithShape="0">
                <a:gsLst>
                  <a:gs pos="0">
                    <a:schemeClr val="hlink"/>
                  </a:gs>
                  <a:gs pos="100000">
                    <a:srgbClr val="FFB870"/>
                  </a:gs>
                </a:gsLst>
                <a:lin ang="5400000" scaled="1"/>
              </a:gra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ru-RU"/>
              </a:p>
            </p:txBody>
          </p:sp>
          <p:sp>
            <p:nvSpPr>
              <p:cNvPr id="318482" name="Freeform 18" descr="Narrow horizontal"/>
              <p:cNvSpPr>
                <a:spLocks/>
              </p:cNvSpPr>
              <p:nvPr/>
            </p:nvSpPr>
            <p:spPr bwMode="auto">
              <a:xfrm>
                <a:off x="2256" y="3893"/>
                <a:ext cx="1145" cy="306"/>
              </a:xfrm>
              <a:custGeom>
                <a:avLst/>
                <a:gdLst>
                  <a:gd name="T0" fmla="*/ 1036 w 1145"/>
                  <a:gd name="T1" fmla="*/ 0 h 306"/>
                  <a:gd name="T2" fmla="*/ 978 w 1145"/>
                  <a:gd name="T3" fmla="*/ 26 h 306"/>
                  <a:gd name="T4" fmla="*/ 1036 w 1145"/>
                  <a:gd name="T5" fmla="*/ 41 h 306"/>
                  <a:gd name="T6" fmla="*/ 1022 w 1145"/>
                  <a:gd name="T7" fmla="*/ 77 h 306"/>
                  <a:gd name="T8" fmla="*/ 950 w 1145"/>
                  <a:gd name="T9" fmla="*/ 93 h 306"/>
                  <a:gd name="T10" fmla="*/ 1050 w 1145"/>
                  <a:gd name="T11" fmla="*/ 108 h 306"/>
                  <a:gd name="T12" fmla="*/ 1144 w 1145"/>
                  <a:gd name="T13" fmla="*/ 124 h 306"/>
                  <a:gd name="T14" fmla="*/ 1050 w 1145"/>
                  <a:gd name="T15" fmla="*/ 139 h 306"/>
                  <a:gd name="T16" fmla="*/ 950 w 1145"/>
                  <a:gd name="T17" fmla="*/ 133 h 306"/>
                  <a:gd name="T18" fmla="*/ 992 w 1145"/>
                  <a:gd name="T19" fmla="*/ 175 h 306"/>
                  <a:gd name="T20" fmla="*/ 1080 w 1145"/>
                  <a:gd name="T21" fmla="*/ 180 h 306"/>
                  <a:gd name="T22" fmla="*/ 992 w 1145"/>
                  <a:gd name="T23" fmla="*/ 202 h 306"/>
                  <a:gd name="T24" fmla="*/ 884 w 1145"/>
                  <a:gd name="T25" fmla="*/ 202 h 306"/>
                  <a:gd name="T26" fmla="*/ 928 w 1145"/>
                  <a:gd name="T27" fmla="*/ 232 h 306"/>
                  <a:gd name="T28" fmla="*/ 892 w 1145"/>
                  <a:gd name="T29" fmla="*/ 253 h 306"/>
                  <a:gd name="T30" fmla="*/ 821 w 1145"/>
                  <a:gd name="T31" fmla="*/ 269 h 306"/>
                  <a:gd name="T32" fmla="*/ 769 w 1145"/>
                  <a:gd name="T33" fmla="*/ 284 h 306"/>
                  <a:gd name="T34" fmla="*/ 683 w 1145"/>
                  <a:gd name="T35" fmla="*/ 284 h 306"/>
                  <a:gd name="T36" fmla="*/ 633 w 1145"/>
                  <a:gd name="T37" fmla="*/ 305 h 306"/>
                  <a:gd name="T38" fmla="*/ 504 w 1145"/>
                  <a:gd name="T39" fmla="*/ 305 h 306"/>
                  <a:gd name="T40" fmla="*/ 452 w 1145"/>
                  <a:gd name="T41" fmla="*/ 305 h 306"/>
                  <a:gd name="T42" fmla="*/ 474 w 1145"/>
                  <a:gd name="T43" fmla="*/ 289 h 306"/>
                  <a:gd name="T44" fmla="*/ 360 w 1145"/>
                  <a:gd name="T45" fmla="*/ 284 h 306"/>
                  <a:gd name="T46" fmla="*/ 410 w 1145"/>
                  <a:gd name="T47" fmla="*/ 278 h 306"/>
                  <a:gd name="T48" fmla="*/ 488 w 1145"/>
                  <a:gd name="T49" fmla="*/ 263 h 306"/>
                  <a:gd name="T50" fmla="*/ 380 w 1145"/>
                  <a:gd name="T51" fmla="*/ 258 h 306"/>
                  <a:gd name="T52" fmla="*/ 273 w 1145"/>
                  <a:gd name="T53" fmla="*/ 253 h 306"/>
                  <a:gd name="T54" fmla="*/ 215 w 1145"/>
                  <a:gd name="T55" fmla="*/ 232 h 306"/>
                  <a:gd name="T56" fmla="*/ 322 w 1145"/>
                  <a:gd name="T57" fmla="*/ 232 h 306"/>
                  <a:gd name="T58" fmla="*/ 273 w 1145"/>
                  <a:gd name="T59" fmla="*/ 217 h 306"/>
                  <a:gd name="T60" fmla="*/ 165 w 1145"/>
                  <a:gd name="T61" fmla="*/ 217 h 306"/>
                  <a:gd name="T62" fmla="*/ 49 w 1145"/>
                  <a:gd name="T63" fmla="*/ 211 h 306"/>
                  <a:gd name="T64" fmla="*/ 101 w 1145"/>
                  <a:gd name="T65" fmla="*/ 206 h 306"/>
                  <a:gd name="T66" fmla="*/ 215 w 1145"/>
                  <a:gd name="T67" fmla="*/ 206 h 306"/>
                  <a:gd name="T68" fmla="*/ 245 w 1145"/>
                  <a:gd name="T69" fmla="*/ 180 h 306"/>
                  <a:gd name="T70" fmla="*/ 129 w 1145"/>
                  <a:gd name="T71" fmla="*/ 175 h 306"/>
                  <a:gd name="T72" fmla="*/ 35 w 1145"/>
                  <a:gd name="T73" fmla="*/ 175 h 306"/>
                  <a:gd name="T74" fmla="*/ 85 w 1145"/>
                  <a:gd name="T75" fmla="*/ 160 h 306"/>
                  <a:gd name="T76" fmla="*/ 201 w 1145"/>
                  <a:gd name="T77" fmla="*/ 160 h 306"/>
                  <a:gd name="T78" fmla="*/ 165 w 1145"/>
                  <a:gd name="T79" fmla="*/ 144 h 306"/>
                  <a:gd name="T80" fmla="*/ 63 w 1145"/>
                  <a:gd name="T81" fmla="*/ 133 h 306"/>
                  <a:gd name="T82" fmla="*/ 137 w 1145"/>
                  <a:gd name="T83" fmla="*/ 113 h 306"/>
                  <a:gd name="T84" fmla="*/ 231 w 1145"/>
                  <a:gd name="T85" fmla="*/ 113 h 306"/>
                  <a:gd name="T86" fmla="*/ 215 w 1145"/>
                  <a:gd name="T87" fmla="*/ 93 h 306"/>
                  <a:gd name="T88" fmla="*/ 107 w 1145"/>
                  <a:gd name="T89" fmla="*/ 93 h 306"/>
                  <a:gd name="T90" fmla="*/ 157 w 1145"/>
                  <a:gd name="T91" fmla="*/ 82 h 306"/>
                  <a:gd name="T92" fmla="*/ 129 w 1145"/>
                  <a:gd name="T93" fmla="*/ 62 h 306"/>
                  <a:gd name="T94" fmla="*/ 43 w 1145"/>
                  <a:gd name="T95" fmla="*/ 62 h 306"/>
                  <a:gd name="T96" fmla="*/ 43 w 1145"/>
                  <a:gd name="T97" fmla="*/ 35 h 306"/>
                  <a:gd name="T98" fmla="*/ 151 w 1145"/>
                  <a:gd name="T99" fmla="*/ 35 h 306"/>
                  <a:gd name="T100" fmla="*/ 107 w 1145"/>
                  <a:gd name="T101" fmla="*/ 20 h 3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1145" h="306">
                    <a:moveTo>
                      <a:pt x="101" y="4"/>
                    </a:moveTo>
                    <a:lnTo>
                      <a:pt x="1006" y="4"/>
                    </a:lnTo>
                    <a:lnTo>
                      <a:pt x="1006" y="0"/>
                    </a:lnTo>
                    <a:lnTo>
                      <a:pt x="1036" y="0"/>
                    </a:lnTo>
                    <a:lnTo>
                      <a:pt x="1050" y="15"/>
                    </a:lnTo>
                    <a:lnTo>
                      <a:pt x="1028" y="20"/>
                    </a:lnTo>
                    <a:lnTo>
                      <a:pt x="1000" y="26"/>
                    </a:lnTo>
                    <a:lnTo>
                      <a:pt x="978" y="26"/>
                    </a:lnTo>
                    <a:lnTo>
                      <a:pt x="970" y="41"/>
                    </a:lnTo>
                    <a:lnTo>
                      <a:pt x="992" y="41"/>
                    </a:lnTo>
                    <a:lnTo>
                      <a:pt x="1014" y="41"/>
                    </a:lnTo>
                    <a:lnTo>
                      <a:pt x="1036" y="41"/>
                    </a:lnTo>
                    <a:lnTo>
                      <a:pt x="1058" y="46"/>
                    </a:lnTo>
                    <a:lnTo>
                      <a:pt x="1064" y="62"/>
                    </a:lnTo>
                    <a:lnTo>
                      <a:pt x="1042" y="77"/>
                    </a:lnTo>
                    <a:lnTo>
                      <a:pt x="1022" y="77"/>
                    </a:lnTo>
                    <a:lnTo>
                      <a:pt x="1000" y="77"/>
                    </a:lnTo>
                    <a:lnTo>
                      <a:pt x="978" y="77"/>
                    </a:lnTo>
                    <a:lnTo>
                      <a:pt x="956" y="77"/>
                    </a:lnTo>
                    <a:lnTo>
                      <a:pt x="950" y="93"/>
                    </a:lnTo>
                    <a:lnTo>
                      <a:pt x="978" y="102"/>
                    </a:lnTo>
                    <a:lnTo>
                      <a:pt x="1006" y="108"/>
                    </a:lnTo>
                    <a:lnTo>
                      <a:pt x="1028" y="108"/>
                    </a:lnTo>
                    <a:lnTo>
                      <a:pt x="1050" y="108"/>
                    </a:lnTo>
                    <a:lnTo>
                      <a:pt x="1080" y="108"/>
                    </a:lnTo>
                    <a:lnTo>
                      <a:pt x="1100" y="108"/>
                    </a:lnTo>
                    <a:lnTo>
                      <a:pt x="1122" y="108"/>
                    </a:lnTo>
                    <a:lnTo>
                      <a:pt x="1144" y="124"/>
                    </a:lnTo>
                    <a:lnTo>
                      <a:pt x="1122" y="139"/>
                    </a:lnTo>
                    <a:lnTo>
                      <a:pt x="1100" y="139"/>
                    </a:lnTo>
                    <a:lnTo>
                      <a:pt x="1080" y="139"/>
                    </a:lnTo>
                    <a:lnTo>
                      <a:pt x="1050" y="139"/>
                    </a:lnTo>
                    <a:lnTo>
                      <a:pt x="1028" y="139"/>
                    </a:lnTo>
                    <a:lnTo>
                      <a:pt x="1006" y="133"/>
                    </a:lnTo>
                    <a:lnTo>
                      <a:pt x="978" y="133"/>
                    </a:lnTo>
                    <a:lnTo>
                      <a:pt x="950" y="133"/>
                    </a:lnTo>
                    <a:lnTo>
                      <a:pt x="942" y="149"/>
                    </a:lnTo>
                    <a:lnTo>
                      <a:pt x="934" y="165"/>
                    </a:lnTo>
                    <a:lnTo>
                      <a:pt x="970" y="171"/>
                    </a:lnTo>
                    <a:lnTo>
                      <a:pt x="992" y="175"/>
                    </a:lnTo>
                    <a:lnTo>
                      <a:pt x="1014" y="175"/>
                    </a:lnTo>
                    <a:lnTo>
                      <a:pt x="1036" y="180"/>
                    </a:lnTo>
                    <a:lnTo>
                      <a:pt x="1058" y="180"/>
                    </a:lnTo>
                    <a:lnTo>
                      <a:pt x="1080" y="180"/>
                    </a:lnTo>
                    <a:lnTo>
                      <a:pt x="1080" y="196"/>
                    </a:lnTo>
                    <a:lnTo>
                      <a:pt x="1050" y="202"/>
                    </a:lnTo>
                    <a:lnTo>
                      <a:pt x="1022" y="202"/>
                    </a:lnTo>
                    <a:lnTo>
                      <a:pt x="992" y="202"/>
                    </a:lnTo>
                    <a:lnTo>
                      <a:pt x="970" y="202"/>
                    </a:lnTo>
                    <a:lnTo>
                      <a:pt x="934" y="202"/>
                    </a:lnTo>
                    <a:lnTo>
                      <a:pt x="906" y="202"/>
                    </a:lnTo>
                    <a:lnTo>
                      <a:pt x="884" y="202"/>
                    </a:lnTo>
                    <a:lnTo>
                      <a:pt x="862" y="202"/>
                    </a:lnTo>
                    <a:lnTo>
                      <a:pt x="870" y="217"/>
                    </a:lnTo>
                    <a:lnTo>
                      <a:pt x="898" y="232"/>
                    </a:lnTo>
                    <a:lnTo>
                      <a:pt x="928" y="232"/>
                    </a:lnTo>
                    <a:lnTo>
                      <a:pt x="950" y="232"/>
                    </a:lnTo>
                    <a:lnTo>
                      <a:pt x="950" y="247"/>
                    </a:lnTo>
                    <a:lnTo>
                      <a:pt x="920" y="253"/>
                    </a:lnTo>
                    <a:lnTo>
                      <a:pt x="892" y="253"/>
                    </a:lnTo>
                    <a:lnTo>
                      <a:pt x="862" y="253"/>
                    </a:lnTo>
                    <a:lnTo>
                      <a:pt x="841" y="253"/>
                    </a:lnTo>
                    <a:lnTo>
                      <a:pt x="821" y="253"/>
                    </a:lnTo>
                    <a:lnTo>
                      <a:pt x="821" y="269"/>
                    </a:lnTo>
                    <a:lnTo>
                      <a:pt x="841" y="273"/>
                    </a:lnTo>
                    <a:lnTo>
                      <a:pt x="821" y="278"/>
                    </a:lnTo>
                    <a:lnTo>
                      <a:pt x="791" y="284"/>
                    </a:lnTo>
                    <a:lnTo>
                      <a:pt x="769" y="284"/>
                    </a:lnTo>
                    <a:lnTo>
                      <a:pt x="747" y="284"/>
                    </a:lnTo>
                    <a:lnTo>
                      <a:pt x="727" y="284"/>
                    </a:lnTo>
                    <a:lnTo>
                      <a:pt x="705" y="284"/>
                    </a:lnTo>
                    <a:lnTo>
                      <a:pt x="683" y="284"/>
                    </a:lnTo>
                    <a:lnTo>
                      <a:pt x="661" y="284"/>
                    </a:lnTo>
                    <a:lnTo>
                      <a:pt x="683" y="294"/>
                    </a:lnTo>
                    <a:lnTo>
                      <a:pt x="661" y="305"/>
                    </a:lnTo>
                    <a:lnTo>
                      <a:pt x="633" y="305"/>
                    </a:lnTo>
                    <a:lnTo>
                      <a:pt x="603" y="305"/>
                    </a:lnTo>
                    <a:lnTo>
                      <a:pt x="568" y="305"/>
                    </a:lnTo>
                    <a:lnTo>
                      <a:pt x="532" y="305"/>
                    </a:lnTo>
                    <a:lnTo>
                      <a:pt x="504" y="305"/>
                    </a:lnTo>
                    <a:lnTo>
                      <a:pt x="474" y="305"/>
                    </a:lnTo>
                    <a:lnTo>
                      <a:pt x="452" y="305"/>
                    </a:lnTo>
                    <a:lnTo>
                      <a:pt x="432" y="305"/>
                    </a:lnTo>
                    <a:lnTo>
                      <a:pt x="452" y="305"/>
                    </a:lnTo>
                    <a:lnTo>
                      <a:pt x="474" y="305"/>
                    </a:lnTo>
                    <a:lnTo>
                      <a:pt x="496" y="305"/>
                    </a:lnTo>
                    <a:lnTo>
                      <a:pt x="496" y="289"/>
                    </a:lnTo>
                    <a:lnTo>
                      <a:pt x="474" y="289"/>
                    </a:lnTo>
                    <a:lnTo>
                      <a:pt x="446" y="289"/>
                    </a:lnTo>
                    <a:lnTo>
                      <a:pt x="424" y="289"/>
                    </a:lnTo>
                    <a:lnTo>
                      <a:pt x="388" y="289"/>
                    </a:lnTo>
                    <a:lnTo>
                      <a:pt x="360" y="284"/>
                    </a:lnTo>
                    <a:lnTo>
                      <a:pt x="330" y="284"/>
                    </a:lnTo>
                    <a:lnTo>
                      <a:pt x="360" y="278"/>
                    </a:lnTo>
                    <a:lnTo>
                      <a:pt x="388" y="278"/>
                    </a:lnTo>
                    <a:lnTo>
                      <a:pt x="410" y="278"/>
                    </a:lnTo>
                    <a:lnTo>
                      <a:pt x="438" y="278"/>
                    </a:lnTo>
                    <a:lnTo>
                      <a:pt x="468" y="278"/>
                    </a:lnTo>
                    <a:lnTo>
                      <a:pt x="488" y="278"/>
                    </a:lnTo>
                    <a:lnTo>
                      <a:pt x="488" y="263"/>
                    </a:lnTo>
                    <a:lnTo>
                      <a:pt x="468" y="258"/>
                    </a:lnTo>
                    <a:lnTo>
                      <a:pt x="438" y="258"/>
                    </a:lnTo>
                    <a:lnTo>
                      <a:pt x="416" y="258"/>
                    </a:lnTo>
                    <a:lnTo>
                      <a:pt x="380" y="258"/>
                    </a:lnTo>
                    <a:lnTo>
                      <a:pt x="352" y="258"/>
                    </a:lnTo>
                    <a:lnTo>
                      <a:pt x="330" y="258"/>
                    </a:lnTo>
                    <a:lnTo>
                      <a:pt x="302" y="258"/>
                    </a:lnTo>
                    <a:lnTo>
                      <a:pt x="273" y="253"/>
                    </a:lnTo>
                    <a:lnTo>
                      <a:pt x="245" y="253"/>
                    </a:lnTo>
                    <a:lnTo>
                      <a:pt x="223" y="253"/>
                    </a:lnTo>
                    <a:lnTo>
                      <a:pt x="187" y="247"/>
                    </a:lnTo>
                    <a:lnTo>
                      <a:pt x="215" y="232"/>
                    </a:lnTo>
                    <a:lnTo>
                      <a:pt x="245" y="232"/>
                    </a:lnTo>
                    <a:lnTo>
                      <a:pt x="273" y="232"/>
                    </a:lnTo>
                    <a:lnTo>
                      <a:pt x="302" y="232"/>
                    </a:lnTo>
                    <a:lnTo>
                      <a:pt x="322" y="232"/>
                    </a:lnTo>
                    <a:lnTo>
                      <a:pt x="344" y="232"/>
                    </a:lnTo>
                    <a:lnTo>
                      <a:pt x="322" y="217"/>
                    </a:lnTo>
                    <a:lnTo>
                      <a:pt x="302" y="217"/>
                    </a:lnTo>
                    <a:lnTo>
                      <a:pt x="273" y="217"/>
                    </a:lnTo>
                    <a:lnTo>
                      <a:pt x="245" y="217"/>
                    </a:lnTo>
                    <a:lnTo>
                      <a:pt x="215" y="217"/>
                    </a:lnTo>
                    <a:lnTo>
                      <a:pt x="187" y="217"/>
                    </a:lnTo>
                    <a:lnTo>
                      <a:pt x="165" y="217"/>
                    </a:lnTo>
                    <a:lnTo>
                      <a:pt x="143" y="217"/>
                    </a:lnTo>
                    <a:lnTo>
                      <a:pt x="101" y="211"/>
                    </a:lnTo>
                    <a:lnTo>
                      <a:pt x="71" y="211"/>
                    </a:lnTo>
                    <a:lnTo>
                      <a:pt x="49" y="211"/>
                    </a:lnTo>
                    <a:lnTo>
                      <a:pt x="27" y="211"/>
                    </a:lnTo>
                    <a:lnTo>
                      <a:pt x="57" y="206"/>
                    </a:lnTo>
                    <a:lnTo>
                      <a:pt x="79" y="206"/>
                    </a:lnTo>
                    <a:lnTo>
                      <a:pt x="101" y="206"/>
                    </a:lnTo>
                    <a:lnTo>
                      <a:pt x="137" y="206"/>
                    </a:lnTo>
                    <a:lnTo>
                      <a:pt x="173" y="206"/>
                    </a:lnTo>
                    <a:lnTo>
                      <a:pt x="193" y="206"/>
                    </a:lnTo>
                    <a:lnTo>
                      <a:pt x="215" y="206"/>
                    </a:lnTo>
                    <a:lnTo>
                      <a:pt x="237" y="206"/>
                    </a:lnTo>
                    <a:lnTo>
                      <a:pt x="259" y="206"/>
                    </a:lnTo>
                    <a:lnTo>
                      <a:pt x="267" y="191"/>
                    </a:lnTo>
                    <a:lnTo>
                      <a:pt x="245" y="180"/>
                    </a:lnTo>
                    <a:lnTo>
                      <a:pt x="209" y="175"/>
                    </a:lnTo>
                    <a:lnTo>
                      <a:pt x="187" y="175"/>
                    </a:lnTo>
                    <a:lnTo>
                      <a:pt x="157" y="175"/>
                    </a:lnTo>
                    <a:lnTo>
                      <a:pt x="129" y="175"/>
                    </a:lnTo>
                    <a:lnTo>
                      <a:pt x="101" y="175"/>
                    </a:lnTo>
                    <a:lnTo>
                      <a:pt x="79" y="175"/>
                    </a:lnTo>
                    <a:lnTo>
                      <a:pt x="57" y="175"/>
                    </a:lnTo>
                    <a:lnTo>
                      <a:pt x="35" y="175"/>
                    </a:lnTo>
                    <a:lnTo>
                      <a:pt x="13" y="171"/>
                    </a:lnTo>
                    <a:lnTo>
                      <a:pt x="43" y="165"/>
                    </a:lnTo>
                    <a:lnTo>
                      <a:pt x="63" y="165"/>
                    </a:lnTo>
                    <a:lnTo>
                      <a:pt x="85" y="160"/>
                    </a:lnTo>
                    <a:lnTo>
                      <a:pt x="115" y="160"/>
                    </a:lnTo>
                    <a:lnTo>
                      <a:pt x="151" y="160"/>
                    </a:lnTo>
                    <a:lnTo>
                      <a:pt x="173" y="160"/>
                    </a:lnTo>
                    <a:lnTo>
                      <a:pt x="201" y="160"/>
                    </a:lnTo>
                    <a:lnTo>
                      <a:pt x="223" y="160"/>
                    </a:lnTo>
                    <a:lnTo>
                      <a:pt x="209" y="144"/>
                    </a:lnTo>
                    <a:lnTo>
                      <a:pt x="187" y="144"/>
                    </a:lnTo>
                    <a:lnTo>
                      <a:pt x="165" y="144"/>
                    </a:lnTo>
                    <a:lnTo>
                      <a:pt x="137" y="144"/>
                    </a:lnTo>
                    <a:lnTo>
                      <a:pt x="115" y="144"/>
                    </a:lnTo>
                    <a:lnTo>
                      <a:pt x="85" y="144"/>
                    </a:lnTo>
                    <a:lnTo>
                      <a:pt x="63" y="133"/>
                    </a:lnTo>
                    <a:lnTo>
                      <a:pt x="63" y="118"/>
                    </a:lnTo>
                    <a:lnTo>
                      <a:pt x="85" y="113"/>
                    </a:lnTo>
                    <a:lnTo>
                      <a:pt x="107" y="113"/>
                    </a:lnTo>
                    <a:lnTo>
                      <a:pt x="137" y="113"/>
                    </a:lnTo>
                    <a:lnTo>
                      <a:pt x="157" y="113"/>
                    </a:lnTo>
                    <a:lnTo>
                      <a:pt x="187" y="113"/>
                    </a:lnTo>
                    <a:lnTo>
                      <a:pt x="209" y="113"/>
                    </a:lnTo>
                    <a:lnTo>
                      <a:pt x="231" y="113"/>
                    </a:lnTo>
                    <a:lnTo>
                      <a:pt x="251" y="113"/>
                    </a:lnTo>
                    <a:lnTo>
                      <a:pt x="259" y="98"/>
                    </a:lnTo>
                    <a:lnTo>
                      <a:pt x="237" y="93"/>
                    </a:lnTo>
                    <a:lnTo>
                      <a:pt x="215" y="93"/>
                    </a:lnTo>
                    <a:lnTo>
                      <a:pt x="179" y="93"/>
                    </a:lnTo>
                    <a:lnTo>
                      <a:pt x="157" y="93"/>
                    </a:lnTo>
                    <a:lnTo>
                      <a:pt x="129" y="93"/>
                    </a:lnTo>
                    <a:lnTo>
                      <a:pt x="107" y="93"/>
                    </a:lnTo>
                    <a:lnTo>
                      <a:pt x="85" y="93"/>
                    </a:lnTo>
                    <a:lnTo>
                      <a:pt x="107" y="82"/>
                    </a:lnTo>
                    <a:lnTo>
                      <a:pt x="137" y="82"/>
                    </a:lnTo>
                    <a:lnTo>
                      <a:pt x="157" y="82"/>
                    </a:lnTo>
                    <a:lnTo>
                      <a:pt x="179" y="82"/>
                    </a:lnTo>
                    <a:lnTo>
                      <a:pt x="187" y="66"/>
                    </a:lnTo>
                    <a:lnTo>
                      <a:pt x="165" y="62"/>
                    </a:lnTo>
                    <a:lnTo>
                      <a:pt x="129" y="62"/>
                    </a:lnTo>
                    <a:lnTo>
                      <a:pt x="107" y="62"/>
                    </a:lnTo>
                    <a:lnTo>
                      <a:pt x="85" y="62"/>
                    </a:lnTo>
                    <a:lnTo>
                      <a:pt x="63" y="62"/>
                    </a:lnTo>
                    <a:lnTo>
                      <a:pt x="43" y="62"/>
                    </a:lnTo>
                    <a:lnTo>
                      <a:pt x="21" y="62"/>
                    </a:lnTo>
                    <a:lnTo>
                      <a:pt x="0" y="62"/>
                    </a:lnTo>
                    <a:lnTo>
                      <a:pt x="13" y="41"/>
                    </a:lnTo>
                    <a:lnTo>
                      <a:pt x="43" y="35"/>
                    </a:lnTo>
                    <a:lnTo>
                      <a:pt x="71" y="35"/>
                    </a:lnTo>
                    <a:lnTo>
                      <a:pt x="101" y="35"/>
                    </a:lnTo>
                    <a:lnTo>
                      <a:pt x="129" y="35"/>
                    </a:lnTo>
                    <a:lnTo>
                      <a:pt x="151" y="35"/>
                    </a:lnTo>
                    <a:lnTo>
                      <a:pt x="173" y="35"/>
                    </a:lnTo>
                    <a:lnTo>
                      <a:pt x="157" y="20"/>
                    </a:lnTo>
                    <a:lnTo>
                      <a:pt x="129" y="20"/>
                    </a:lnTo>
                    <a:lnTo>
                      <a:pt x="107" y="20"/>
                    </a:lnTo>
                    <a:lnTo>
                      <a:pt x="85" y="20"/>
                    </a:lnTo>
                    <a:lnTo>
                      <a:pt x="101" y="4"/>
                    </a:lnTo>
                  </a:path>
                </a:pathLst>
              </a:custGeom>
              <a:pattFill prst="narHorz">
                <a:fgClr>
                  <a:schemeClr val="hlink"/>
                </a:fgClr>
                <a:bgClr>
                  <a:schemeClr val="folHlink"/>
                </a:bgClr>
              </a:patt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18483" name="Group 19"/>
            <p:cNvGrpSpPr>
              <a:grpSpLocks/>
            </p:cNvGrpSpPr>
            <p:nvPr/>
          </p:nvGrpSpPr>
          <p:grpSpPr bwMode="auto">
            <a:xfrm>
              <a:off x="4080" y="1488"/>
              <a:ext cx="1701" cy="2825"/>
              <a:chOff x="4080" y="1488"/>
              <a:chExt cx="1701" cy="2825"/>
            </a:xfrm>
          </p:grpSpPr>
          <p:grpSp>
            <p:nvGrpSpPr>
              <p:cNvPr id="318484" name="Group 20"/>
              <p:cNvGrpSpPr>
                <a:grpSpLocks/>
              </p:cNvGrpSpPr>
              <p:nvPr/>
            </p:nvGrpSpPr>
            <p:grpSpPr bwMode="auto">
              <a:xfrm>
                <a:off x="4080" y="1488"/>
                <a:ext cx="1657" cy="2825"/>
                <a:chOff x="4080" y="1488"/>
                <a:chExt cx="1657" cy="2825"/>
              </a:xfrm>
            </p:grpSpPr>
            <p:grpSp>
              <p:nvGrpSpPr>
                <p:cNvPr id="318485" name="Group 21"/>
                <p:cNvGrpSpPr>
                  <a:grpSpLocks/>
                </p:cNvGrpSpPr>
                <p:nvPr/>
              </p:nvGrpSpPr>
              <p:grpSpPr bwMode="auto">
                <a:xfrm>
                  <a:off x="4927" y="1488"/>
                  <a:ext cx="810" cy="2784"/>
                  <a:chOff x="4927" y="1488"/>
                  <a:chExt cx="810" cy="2784"/>
                </a:xfrm>
              </p:grpSpPr>
              <p:sp>
                <p:nvSpPr>
                  <p:cNvPr id="318486" name="Freeform 22"/>
                  <p:cNvSpPr>
                    <a:spLocks/>
                  </p:cNvSpPr>
                  <p:nvPr/>
                </p:nvSpPr>
                <p:spPr bwMode="auto">
                  <a:xfrm>
                    <a:off x="5412" y="2077"/>
                    <a:ext cx="291" cy="2195"/>
                  </a:xfrm>
                  <a:custGeom>
                    <a:avLst/>
                    <a:gdLst>
                      <a:gd name="T0" fmla="*/ 290 w 291"/>
                      <a:gd name="T1" fmla="*/ 1020 h 2195"/>
                      <a:gd name="T2" fmla="*/ 265 w 291"/>
                      <a:gd name="T3" fmla="*/ 1466 h 2195"/>
                      <a:gd name="T4" fmla="*/ 241 w 291"/>
                      <a:gd name="T5" fmla="*/ 1825 h 2195"/>
                      <a:gd name="T6" fmla="*/ 224 w 291"/>
                      <a:gd name="T7" fmla="*/ 2089 h 2195"/>
                      <a:gd name="T8" fmla="*/ 228 w 291"/>
                      <a:gd name="T9" fmla="*/ 2194 h 2195"/>
                      <a:gd name="T10" fmla="*/ 193 w 291"/>
                      <a:gd name="T11" fmla="*/ 2194 h 2195"/>
                      <a:gd name="T12" fmla="*/ 183 w 291"/>
                      <a:gd name="T13" fmla="*/ 2041 h 2195"/>
                      <a:gd name="T14" fmla="*/ 177 w 291"/>
                      <a:gd name="T15" fmla="*/ 1808 h 2195"/>
                      <a:gd name="T16" fmla="*/ 164 w 291"/>
                      <a:gd name="T17" fmla="*/ 1590 h 2195"/>
                      <a:gd name="T18" fmla="*/ 158 w 291"/>
                      <a:gd name="T19" fmla="*/ 1427 h 2195"/>
                      <a:gd name="T20" fmla="*/ 145 w 291"/>
                      <a:gd name="T21" fmla="*/ 1190 h 2195"/>
                      <a:gd name="T22" fmla="*/ 128 w 291"/>
                      <a:gd name="T23" fmla="*/ 984 h 2195"/>
                      <a:gd name="T24" fmla="*/ 114 w 291"/>
                      <a:gd name="T25" fmla="*/ 804 h 2195"/>
                      <a:gd name="T26" fmla="*/ 100 w 291"/>
                      <a:gd name="T27" fmla="*/ 609 h 2195"/>
                      <a:gd name="T28" fmla="*/ 79 w 291"/>
                      <a:gd name="T29" fmla="*/ 418 h 2195"/>
                      <a:gd name="T30" fmla="*/ 54 w 291"/>
                      <a:gd name="T31" fmla="*/ 256 h 2195"/>
                      <a:gd name="T32" fmla="*/ 13 w 291"/>
                      <a:gd name="T33" fmla="*/ 98 h 2195"/>
                      <a:gd name="T34" fmla="*/ 0 w 291"/>
                      <a:gd name="T35" fmla="*/ 36 h 2195"/>
                      <a:gd name="T36" fmla="*/ 16 w 291"/>
                      <a:gd name="T37" fmla="*/ 0 h 2195"/>
                      <a:gd name="T38" fmla="*/ 42 w 291"/>
                      <a:gd name="T39" fmla="*/ 63 h 2195"/>
                      <a:gd name="T40" fmla="*/ 79 w 291"/>
                      <a:gd name="T41" fmla="*/ 210 h 2195"/>
                      <a:gd name="T42" fmla="*/ 106 w 291"/>
                      <a:gd name="T43" fmla="*/ 360 h 2195"/>
                      <a:gd name="T44" fmla="*/ 128 w 291"/>
                      <a:gd name="T45" fmla="*/ 517 h 2195"/>
                      <a:gd name="T46" fmla="*/ 141 w 291"/>
                      <a:gd name="T47" fmla="*/ 717 h 2195"/>
                      <a:gd name="T48" fmla="*/ 155 w 291"/>
                      <a:gd name="T49" fmla="*/ 906 h 2195"/>
                      <a:gd name="T50" fmla="*/ 175 w 291"/>
                      <a:gd name="T51" fmla="*/ 1163 h 2195"/>
                      <a:gd name="T52" fmla="*/ 190 w 291"/>
                      <a:gd name="T53" fmla="*/ 1373 h 2195"/>
                      <a:gd name="T54" fmla="*/ 196 w 291"/>
                      <a:gd name="T55" fmla="*/ 1541 h 2195"/>
                      <a:gd name="T56" fmla="*/ 203 w 291"/>
                      <a:gd name="T57" fmla="*/ 1715 h 2195"/>
                      <a:gd name="T58" fmla="*/ 216 w 291"/>
                      <a:gd name="T59" fmla="*/ 1894 h 2195"/>
                      <a:gd name="T60" fmla="*/ 235 w 291"/>
                      <a:gd name="T61" fmla="*/ 1586 h 2195"/>
                      <a:gd name="T62" fmla="*/ 257 w 291"/>
                      <a:gd name="T63" fmla="*/ 1296 h 2195"/>
                      <a:gd name="T64" fmla="*/ 290 w 291"/>
                      <a:gd name="T65" fmla="*/ 1020 h 219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291" h="2195">
                        <a:moveTo>
                          <a:pt x="290" y="1020"/>
                        </a:moveTo>
                        <a:lnTo>
                          <a:pt x="265" y="1466"/>
                        </a:lnTo>
                        <a:lnTo>
                          <a:pt x="241" y="1825"/>
                        </a:lnTo>
                        <a:lnTo>
                          <a:pt x="224" y="2089"/>
                        </a:lnTo>
                        <a:lnTo>
                          <a:pt x="228" y="2194"/>
                        </a:lnTo>
                        <a:lnTo>
                          <a:pt x="193" y="2194"/>
                        </a:lnTo>
                        <a:lnTo>
                          <a:pt x="183" y="2041"/>
                        </a:lnTo>
                        <a:lnTo>
                          <a:pt x="177" y="1808"/>
                        </a:lnTo>
                        <a:lnTo>
                          <a:pt x="164" y="1590"/>
                        </a:lnTo>
                        <a:lnTo>
                          <a:pt x="158" y="1427"/>
                        </a:lnTo>
                        <a:lnTo>
                          <a:pt x="145" y="1190"/>
                        </a:lnTo>
                        <a:lnTo>
                          <a:pt x="128" y="984"/>
                        </a:lnTo>
                        <a:lnTo>
                          <a:pt x="114" y="804"/>
                        </a:lnTo>
                        <a:lnTo>
                          <a:pt x="100" y="609"/>
                        </a:lnTo>
                        <a:lnTo>
                          <a:pt x="79" y="418"/>
                        </a:lnTo>
                        <a:lnTo>
                          <a:pt x="54" y="256"/>
                        </a:lnTo>
                        <a:lnTo>
                          <a:pt x="13" y="98"/>
                        </a:lnTo>
                        <a:lnTo>
                          <a:pt x="0" y="36"/>
                        </a:lnTo>
                        <a:lnTo>
                          <a:pt x="16" y="0"/>
                        </a:lnTo>
                        <a:lnTo>
                          <a:pt x="42" y="63"/>
                        </a:lnTo>
                        <a:lnTo>
                          <a:pt x="79" y="210"/>
                        </a:lnTo>
                        <a:lnTo>
                          <a:pt x="106" y="360"/>
                        </a:lnTo>
                        <a:lnTo>
                          <a:pt x="128" y="517"/>
                        </a:lnTo>
                        <a:lnTo>
                          <a:pt x="141" y="717"/>
                        </a:lnTo>
                        <a:lnTo>
                          <a:pt x="155" y="906"/>
                        </a:lnTo>
                        <a:lnTo>
                          <a:pt x="175" y="1163"/>
                        </a:lnTo>
                        <a:lnTo>
                          <a:pt x="190" y="1373"/>
                        </a:lnTo>
                        <a:lnTo>
                          <a:pt x="196" y="1541"/>
                        </a:lnTo>
                        <a:lnTo>
                          <a:pt x="203" y="1715"/>
                        </a:lnTo>
                        <a:lnTo>
                          <a:pt x="216" y="1894"/>
                        </a:lnTo>
                        <a:lnTo>
                          <a:pt x="235" y="1586"/>
                        </a:lnTo>
                        <a:lnTo>
                          <a:pt x="257" y="1296"/>
                        </a:lnTo>
                        <a:lnTo>
                          <a:pt x="290" y="1020"/>
                        </a:lnTo>
                      </a:path>
                    </a:pathLst>
                  </a:custGeom>
                  <a:solidFill>
                    <a:srgbClr val="3C002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8487" name="Freeform 23"/>
                  <p:cNvSpPr>
                    <a:spLocks/>
                  </p:cNvSpPr>
                  <p:nvPr/>
                </p:nvSpPr>
                <p:spPr bwMode="auto">
                  <a:xfrm>
                    <a:off x="4927" y="1488"/>
                    <a:ext cx="810" cy="1601"/>
                  </a:xfrm>
                  <a:custGeom>
                    <a:avLst/>
                    <a:gdLst>
                      <a:gd name="T0" fmla="*/ 449 w 810"/>
                      <a:gd name="T1" fmla="*/ 233 h 1601"/>
                      <a:gd name="T2" fmla="*/ 348 w 810"/>
                      <a:gd name="T3" fmla="*/ 44 h 1601"/>
                      <a:gd name="T4" fmla="*/ 181 w 810"/>
                      <a:gd name="T5" fmla="*/ 3 h 1601"/>
                      <a:gd name="T6" fmla="*/ 192 w 810"/>
                      <a:gd name="T7" fmla="*/ 44 h 1601"/>
                      <a:gd name="T8" fmla="*/ 319 w 810"/>
                      <a:gd name="T9" fmla="*/ 135 h 1601"/>
                      <a:gd name="T10" fmla="*/ 431 w 810"/>
                      <a:gd name="T11" fmla="*/ 461 h 1601"/>
                      <a:gd name="T12" fmla="*/ 241 w 810"/>
                      <a:gd name="T13" fmla="*/ 293 h 1601"/>
                      <a:gd name="T14" fmla="*/ 108 w 810"/>
                      <a:gd name="T15" fmla="*/ 260 h 1601"/>
                      <a:gd name="T16" fmla="*/ 24 w 810"/>
                      <a:gd name="T17" fmla="*/ 357 h 1601"/>
                      <a:gd name="T18" fmla="*/ 126 w 810"/>
                      <a:gd name="T19" fmla="*/ 357 h 1601"/>
                      <a:gd name="T20" fmla="*/ 359 w 810"/>
                      <a:gd name="T21" fmla="*/ 445 h 1601"/>
                      <a:gd name="T22" fmla="*/ 344 w 810"/>
                      <a:gd name="T23" fmla="*/ 505 h 1601"/>
                      <a:gd name="T24" fmla="*/ 305 w 810"/>
                      <a:gd name="T25" fmla="*/ 588 h 1601"/>
                      <a:gd name="T26" fmla="*/ 417 w 810"/>
                      <a:gd name="T27" fmla="*/ 586 h 1601"/>
                      <a:gd name="T28" fmla="*/ 227 w 810"/>
                      <a:gd name="T29" fmla="*/ 665 h 1601"/>
                      <a:gd name="T30" fmla="*/ 125 w 810"/>
                      <a:gd name="T31" fmla="*/ 804 h 1601"/>
                      <a:gd name="T32" fmla="*/ 22 w 810"/>
                      <a:gd name="T33" fmla="*/ 1121 h 1601"/>
                      <a:gd name="T34" fmla="*/ 240 w 810"/>
                      <a:gd name="T35" fmla="*/ 797 h 1601"/>
                      <a:gd name="T36" fmla="*/ 391 w 810"/>
                      <a:gd name="T37" fmla="*/ 667 h 1601"/>
                      <a:gd name="T38" fmla="*/ 313 w 810"/>
                      <a:gd name="T39" fmla="*/ 928 h 1601"/>
                      <a:gd name="T40" fmla="*/ 253 w 810"/>
                      <a:gd name="T41" fmla="*/ 1165 h 1601"/>
                      <a:gd name="T42" fmla="*/ 237 w 810"/>
                      <a:gd name="T43" fmla="*/ 1405 h 1601"/>
                      <a:gd name="T44" fmla="*/ 325 w 810"/>
                      <a:gd name="T45" fmla="*/ 1044 h 1601"/>
                      <a:gd name="T46" fmla="*/ 409 w 810"/>
                      <a:gd name="T47" fmla="*/ 814 h 1601"/>
                      <a:gd name="T48" fmla="*/ 415 w 810"/>
                      <a:gd name="T49" fmla="*/ 739 h 1601"/>
                      <a:gd name="T50" fmla="*/ 389 w 810"/>
                      <a:gd name="T51" fmla="*/ 1113 h 1601"/>
                      <a:gd name="T52" fmla="*/ 458 w 810"/>
                      <a:gd name="T53" fmla="*/ 1513 h 1601"/>
                      <a:gd name="T54" fmla="*/ 423 w 810"/>
                      <a:gd name="T55" fmla="*/ 1078 h 1601"/>
                      <a:gd name="T56" fmla="*/ 420 w 810"/>
                      <a:gd name="T57" fmla="*/ 768 h 1601"/>
                      <a:gd name="T58" fmla="*/ 487 w 810"/>
                      <a:gd name="T59" fmla="*/ 652 h 1601"/>
                      <a:gd name="T60" fmla="*/ 622 w 810"/>
                      <a:gd name="T61" fmla="*/ 1026 h 1601"/>
                      <a:gd name="T62" fmla="*/ 738 w 810"/>
                      <a:gd name="T63" fmla="*/ 1416 h 1601"/>
                      <a:gd name="T64" fmla="*/ 639 w 810"/>
                      <a:gd name="T65" fmla="*/ 1005 h 1601"/>
                      <a:gd name="T66" fmla="*/ 530 w 810"/>
                      <a:gd name="T67" fmla="*/ 654 h 1601"/>
                      <a:gd name="T68" fmla="*/ 542 w 810"/>
                      <a:gd name="T69" fmla="*/ 418 h 1601"/>
                      <a:gd name="T70" fmla="*/ 642 w 810"/>
                      <a:gd name="T71" fmla="*/ 449 h 1601"/>
                      <a:gd name="T72" fmla="*/ 793 w 810"/>
                      <a:gd name="T73" fmla="*/ 430 h 1601"/>
                      <a:gd name="T74" fmla="*/ 715 w 810"/>
                      <a:gd name="T75" fmla="*/ 422 h 1601"/>
                      <a:gd name="T76" fmla="*/ 541 w 810"/>
                      <a:gd name="T77" fmla="*/ 496 h 1601"/>
                      <a:gd name="T78" fmla="*/ 640 w 810"/>
                      <a:gd name="T79" fmla="*/ 376 h 1601"/>
                      <a:gd name="T80" fmla="*/ 807 w 810"/>
                      <a:gd name="T81" fmla="*/ 349 h 1601"/>
                      <a:gd name="T82" fmla="*/ 758 w 810"/>
                      <a:gd name="T83" fmla="*/ 303 h 1601"/>
                      <a:gd name="T84" fmla="*/ 539 w 810"/>
                      <a:gd name="T85" fmla="*/ 476 h 1601"/>
                      <a:gd name="T86" fmla="*/ 570 w 810"/>
                      <a:gd name="T87" fmla="*/ 343 h 1601"/>
                      <a:gd name="T88" fmla="*/ 749 w 810"/>
                      <a:gd name="T89" fmla="*/ 212 h 1601"/>
                      <a:gd name="T90" fmla="*/ 622 w 810"/>
                      <a:gd name="T91" fmla="*/ 283 h 1601"/>
                      <a:gd name="T92" fmla="*/ 487 w 810"/>
                      <a:gd name="T93" fmla="*/ 376 h 160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</a:cxnLst>
                    <a:rect l="0" t="0" r="r" b="b"/>
                    <a:pathLst>
                      <a:path w="810" h="1601">
                        <a:moveTo>
                          <a:pt x="487" y="376"/>
                        </a:moveTo>
                        <a:lnTo>
                          <a:pt x="472" y="303"/>
                        </a:lnTo>
                        <a:lnTo>
                          <a:pt x="449" y="233"/>
                        </a:lnTo>
                        <a:lnTo>
                          <a:pt x="420" y="154"/>
                        </a:lnTo>
                        <a:lnTo>
                          <a:pt x="386" y="94"/>
                        </a:lnTo>
                        <a:lnTo>
                          <a:pt x="348" y="44"/>
                        </a:lnTo>
                        <a:lnTo>
                          <a:pt x="296" y="17"/>
                        </a:lnTo>
                        <a:lnTo>
                          <a:pt x="227" y="1"/>
                        </a:lnTo>
                        <a:lnTo>
                          <a:pt x="181" y="3"/>
                        </a:lnTo>
                        <a:lnTo>
                          <a:pt x="129" y="0"/>
                        </a:lnTo>
                        <a:lnTo>
                          <a:pt x="163" y="38"/>
                        </a:lnTo>
                        <a:lnTo>
                          <a:pt x="192" y="44"/>
                        </a:lnTo>
                        <a:lnTo>
                          <a:pt x="230" y="65"/>
                        </a:lnTo>
                        <a:lnTo>
                          <a:pt x="266" y="86"/>
                        </a:lnTo>
                        <a:lnTo>
                          <a:pt x="319" y="135"/>
                        </a:lnTo>
                        <a:lnTo>
                          <a:pt x="362" y="200"/>
                        </a:lnTo>
                        <a:lnTo>
                          <a:pt x="389" y="283"/>
                        </a:lnTo>
                        <a:lnTo>
                          <a:pt x="431" y="461"/>
                        </a:lnTo>
                        <a:lnTo>
                          <a:pt x="319" y="343"/>
                        </a:lnTo>
                        <a:lnTo>
                          <a:pt x="282" y="314"/>
                        </a:lnTo>
                        <a:lnTo>
                          <a:pt x="241" y="293"/>
                        </a:lnTo>
                        <a:lnTo>
                          <a:pt x="203" y="285"/>
                        </a:lnTo>
                        <a:lnTo>
                          <a:pt x="180" y="275"/>
                        </a:lnTo>
                        <a:lnTo>
                          <a:pt x="108" y="260"/>
                        </a:lnTo>
                        <a:lnTo>
                          <a:pt x="0" y="248"/>
                        </a:lnTo>
                        <a:lnTo>
                          <a:pt x="0" y="357"/>
                        </a:lnTo>
                        <a:lnTo>
                          <a:pt x="24" y="357"/>
                        </a:lnTo>
                        <a:lnTo>
                          <a:pt x="58" y="360"/>
                        </a:lnTo>
                        <a:lnTo>
                          <a:pt x="97" y="355"/>
                        </a:lnTo>
                        <a:lnTo>
                          <a:pt x="126" y="357"/>
                        </a:lnTo>
                        <a:lnTo>
                          <a:pt x="207" y="368"/>
                        </a:lnTo>
                        <a:lnTo>
                          <a:pt x="240" y="382"/>
                        </a:lnTo>
                        <a:lnTo>
                          <a:pt x="359" y="445"/>
                        </a:lnTo>
                        <a:lnTo>
                          <a:pt x="420" y="496"/>
                        </a:lnTo>
                        <a:lnTo>
                          <a:pt x="376" y="503"/>
                        </a:lnTo>
                        <a:lnTo>
                          <a:pt x="344" y="505"/>
                        </a:lnTo>
                        <a:lnTo>
                          <a:pt x="296" y="555"/>
                        </a:lnTo>
                        <a:lnTo>
                          <a:pt x="273" y="633"/>
                        </a:lnTo>
                        <a:lnTo>
                          <a:pt x="305" y="588"/>
                        </a:lnTo>
                        <a:lnTo>
                          <a:pt x="397" y="536"/>
                        </a:lnTo>
                        <a:lnTo>
                          <a:pt x="454" y="559"/>
                        </a:lnTo>
                        <a:lnTo>
                          <a:pt x="417" y="586"/>
                        </a:lnTo>
                        <a:lnTo>
                          <a:pt x="373" y="588"/>
                        </a:lnTo>
                        <a:lnTo>
                          <a:pt x="261" y="650"/>
                        </a:lnTo>
                        <a:lnTo>
                          <a:pt x="227" y="665"/>
                        </a:lnTo>
                        <a:lnTo>
                          <a:pt x="191" y="687"/>
                        </a:lnTo>
                        <a:lnTo>
                          <a:pt x="159" y="721"/>
                        </a:lnTo>
                        <a:lnTo>
                          <a:pt x="125" y="804"/>
                        </a:lnTo>
                        <a:lnTo>
                          <a:pt x="105" y="866"/>
                        </a:lnTo>
                        <a:lnTo>
                          <a:pt x="44" y="1067"/>
                        </a:lnTo>
                        <a:lnTo>
                          <a:pt x="22" y="1121"/>
                        </a:lnTo>
                        <a:lnTo>
                          <a:pt x="120" y="968"/>
                        </a:lnTo>
                        <a:lnTo>
                          <a:pt x="166" y="912"/>
                        </a:lnTo>
                        <a:lnTo>
                          <a:pt x="240" y="797"/>
                        </a:lnTo>
                        <a:lnTo>
                          <a:pt x="275" y="752"/>
                        </a:lnTo>
                        <a:lnTo>
                          <a:pt x="305" y="721"/>
                        </a:lnTo>
                        <a:lnTo>
                          <a:pt x="391" y="667"/>
                        </a:lnTo>
                        <a:lnTo>
                          <a:pt x="438" y="623"/>
                        </a:lnTo>
                        <a:lnTo>
                          <a:pt x="402" y="671"/>
                        </a:lnTo>
                        <a:lnTo>
                          <a:pt x="313" y="928"/>
                        </a:lnTo>
                        <a:lnTo>
                          <a:pt x="278" y="1040"/>
                        </a:lnTo>
                        <a:lnTo>
                          <a:pt x="263" y="1103"/>
                        </a:lnTo>
                        <a:lnTo>
                          <a:pt x="253" y="1165"/>
                        </a:lnTo>
                        <a:lnTo>
                          <a:pt x="247" y="1237"/>
                        </a:lnTo>
                        <a:lnTo>
                          <a:pt x="246" y="1293"/>
                        </a:lnTo>
                        <a:lnTo>
                          <a:pt x="237" y="1405"/>
                        </a:lnTo>
                        <a:lnTo>
                          <a:pt x="278" y="1293"/>
                        </a:lnTo>
                        <a:lnTo>
                          <a:pt x="305" y="1138"/>
                        </a:lnTo>
                        <a:lnTo>
                          <a:pt x="325" y="1044"/>
                        </a:lnTo>
                        <a:lnTo>
                          <a:pt x="344" y="984"/>
                        </a:lnTo>
                        <a:lnTo>
                          <a:pt x="389" y="870"/>
                        </a:lnTo>
                        <a:lnTo>
                          <a:pt x="409" y="814"/>
                        </a:lnTo>
                        <a:lnTo>
                          <a:pt x="425" y="744"/>
                        </a:lnTo>
                        <a:lnTo>
                          <a:pt x="454" y="648"/>
                        </a:lnTo>
                        <a:lnTo>
                          <a:pt x="415" y="739"/>
                        </a:lnTo>
                        <a:lnTo>
                          <a:pt x="394" y="839"/>
                        </a:lnTo>
                        <a:lnTo>
                          <a:pt x="386" y="1040"/>
                        </a:lnTo>
                        <a:lnTo>
                          <a:pt x="389" y="1113"/>
                        </a:lnTo>
                        <a:lnTo>
                          <a:pt x="399" y="1246"/>
                        </a:lnTo>
                        <a:lnTo>
                          <a:pt x="408" y="1298"/>
                        </a:lnTo>
                        <a:lnTo>
                          <a:pt x="458" y="1513"/>
                        </a:lnTo>
                        <a:lnTo>
                          <a:pt x="466" y="1600"/>
                        </a:lnTo>
                        <a:lnTo>
                          <a:pt x="452" y="1304"/>
                        </a:lnTo>
                        <a:lnTo>
                          <a:pt x="423" y="1078"/>
                        </a:lnTo>
                        <a:lnTo>
                          <a:pt x="419" y="1001"/>
                        </a:lnTo>
                        <a:lnTo>
                          <a:pt x="415" y="822"/>
                        </a:lnTo>
                        <a:lnTo>
                          <a:pt x="420" y="768"/>
                        </a:lnTo>
                        <a:lnTo>
                          <a:pt x="440" y="677"/>
                        </a:lnTo>
                        <a:lnTo>
                          <a:pt x="458" y="617"/>
                        </a:lnTo>
                        <a:lnTo>
                          <a:pt x="487" y="652"/>
                        </a:lnTo>
                        <a:lnTo>
                          <a:pt x="533" y="731"/>
                        </a:lnTo>
                        <a:lnTo>
                          <a:pt x="587" y="893"/>
                        </a:lnTo>
                        <a:lnTo>
                          <a:pt x="622" y="1026"/>
                        </a:lnTo>
                        <a:lnTo>
                          <a:pt x="651" y="1146"/>
                        </a:lnTo>
                        <a:lnTo>
                          <a:pt x="703" y="1324"/>
                        </a:lnTo>
                        <a:lnTo>
                          <a:pt x="738" y="1416"/>
                        </a:lnTo>
                        <a:lnTo>
                          <a:pt x="767" y="1476"/>
                        </a:lnTo>
                        <a:lnTo>
                          <a:pt x="755" y="1389"/>
                        </a:lnTo>
                        <a:lnTo>
                          <a:pt x="639" y="1005"/>
                        </a:lnTo>
                        <a:lnTo>
                          <a:pt x="567" y="800"/>
                        </a:lnTo>
                        <a:lnTo>
                          <a:pt x="545" y="723"/>
                        </a:lnTo>
                        <a:lnTo>
                          <a:pt x="530" y="654"/>
                        </a:lnTo>
                        <a:lnTo>
                          <a:pt x="477" y="517"/>
                        </a:lnTo>
                        <a:lnTo>
                          <a:pt x="486" y="455"/>
                        </a:lnTo>
                        <a:lnTo>
                          <a:pt x="542" y="418"/>
                        </a:lnTo>
                        <a:lnTo>
                          <a:pt x="570" y="432"/>
                        </a:lnTo>
                        <a:lnTo>
                          <a:pt x="605" y="436"/>
                        </a:lnTo>
                        <a:lnTo>
                          <a:pt x="642" y="449"/>
                        </a:lnTo>
                        <a:lnTo>
                          <a:pt x="790" y="470"/>
                        </a:lnTo>
                        <a:lnTo>
                          <a:pt x="781" y="468"/>
                        </a:lnTo>
                        <a:lnTo>
                          <a:pt x="793" y="430"/>
                        </a:lnTo>
                        <a:lnTo>
                          <a:pt x="799" y="430"/>
                        </a:lnTo>
                        <a:lnTo>
                          <a:pt x="761" y="422"/>
                        </a:lnTo>
                        <a:lnTo>
                          <a:pt x="715" y="422"/>
                        </a:lnTo>
                        <a:lnTo>
                          <a:pt x="657" y="438"/>
                        </a:lnTo>
                        <a:lnTo>
                          <a:pt x="594" y="465"/>
                        </a:lnTo>
                        <a:lnTo>
                          <a:pt x="541" y="496"/>
                        </a:lnTo>
                        <a:lnTo>
                          <a:pt x="498" y="515"/>
                        </a:lnTo>
                        <a:lnTo>
                          <a:pt x="556" y="443"/>
                        </a:lnTo>
                        <a:lnTo>
                          <a:pt x="640" y="376"/>
                        </a:lnTo>
                        <a:lnTo>
                          <a:pt x="729" y="347"/>
                        </a:lnTo>
                        <a:lnTo>
                          <a:pt x="769" y="345"/>
                        </a:lnTo>
                        <a:lnTo>
                          <a:pt x="807" y="349"/>
                        </a:lnTo>
                        <a:lnTo>
                          <a:pt x="792" y="349"/>
                        </a:lnTo>
                        <a:lnTo>
                          <a:pt x="809" y="295"/>
                        </a:lnTo>
                        <a:lnTo>
                          <a:pt x="758" y="303"/>
                        </a:lnTo>
                        <a:lnTo>
                          <a:pt x="700" y="335"/>
                        </a:lnTo>
                        <a:lnTo>
                          <a:pt x="637" y="382"/>
                        </a:lnTo>
                        <a:lnTo>
                          <a:pt x="539" y="476"/>
                        </a:lnTo>
                        <a:lnTo>
                          <a:pt x="495" y="513"/>
                        </a:lnTo>
                        <a:lnTo>
                          <a:pt x="519" y="393"/>
                        </a:lnTo>
                        <a:lnTo>
                          <a:pt x="570" y="343"/>
                        </a:lnTo>
                        <a:lnTo>
                          <a:pt x="628" y="293"/>
                        </a:lnTo>
                        <a:lnTo>
                          <a:pt x="709" y="233"/>
                        </a:lnTo>
                        <a:lnTo>
                          <a:pt x="749" y="212"/>
                        </a:lnTo>
                        <a:lnTo>
                          <a:pt x="700" y="196"/>
                        </a:lnTo>
                        <a:lnTo>
                          <a:pt x="662" y="233"/>
                        </a:lnTo>
                        <a:lnTo>
                          <a:pt x="622" y="283"/>
                        </a:lnTo>
                        <a:lnTo>
                          <a:pt x="590" y="320"/>
                        </a:lnTo>
                        <a:lnTo>
                          <a:pt x="538" y="397"/>
                        </a:lnTo>
                        <a:lnTo>
                          <a:pt x="487" y="376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  <p:grpSp>
              <p:nvGrpSpPr>
                <p:cNvPr id="318488" name="Group 24"/>
                <p:cNvGrpSpPr>
                  <a:grpSpLocks/>
                </p:cNvGrpSpPr>
                <p:nvPr/>
              </p:nvGrpSpPr>
              <p:grpSpPr bwMode="auto">
                <a:xfrm>
                  <a:off x="4080" y="2243"/>
                  <a:ext cx="1515" cy="2070"/>
                  <a:chOff x="4080" y="2243"/>
                  <a:chExt cx="1515" cy="2070"/>
                </a:xfrm>
              </p:grpSpPr>
              <p:sp>
                <p:nvSpPr>
                  <p:cNvPr id="318489" name="Freeform 25"/>
                  <p:cNvSpPr>
                    <a:spLocks/>
                  </p:cNvSpPr>
                  <p:nvPr/>
                </p:nvSpPr>
                <p:spPr bwMode="auto">
                  <a:xfrm>
                    <a:off x="4661" y="2606"/>
                    <a:ext cx="417" cy="1707"/>
                  </a:xfrm>
                  <a:custGeom>
                    <a:avLst/>
                    <a:gdLst>
                      <a:gd name="T0" fmla="*/ 416 w 417"/>
                      <a:gd name="T1" fmla="*/ 793 h 1707"/>
                      <a:gd name="T2" fmla="*/ 380 w 417"/>
                      <a:gd name="T3" fmla="*/ 1140 h 1707"/>
                      <a:gd name="T4" fmla="*/ 345 w 417"/>
                      <a:gd name="T5" fmla="*/ 1418 h 1707"/>
                      <a:gd name="T6" fmla="*/ 322 w 417"/>
                      <a:gd name="T7" fmla="*/ 1624 h 1707"/>
                      <a:gd name="T8" fmla="*/ 328 w 417"/>
                      <a:gd name="T9" fmla="*/ 1706 h 1707"/>
                      <a:gd name="T10" fmla="*/ 278 w 417"/>
                      <a:gd name="T11" fmla="*/ 1706 h 1707"/>
                      <a:gd name="T12" fmla="*/ 261 w 417"/>
                      <a:gd name="T13" fmla="*/ 1586 h 1707"/>
                      <a:gd name="T14" fmla="*/ 255 w 417"/>
                      <a:gd name="T15" fmla="*/ 1406 h 1707"/>
                      <a:gd name="T16" fmla="*/ 235 w 417"/>
                      <a:gd name="T17" fmla="*/ 1237 h 1707"/>
                      <a:gd name="T18" fmla="*/ 226 w 417"/>
                      <a:gd name="T19" fmla="*/ 1109 h 1707"/>
                      <a:gd name="T20" fmla="*/ 208 w 417"/>
                      <a:gd name="T21" fmla="*/ 924 h 1707"/>
                      <a:gd name="T22" fmla="*/ 183 w 417"/>
                      <a:gd name="T23" fmla="*/ 766 h 1707"/>
                      <a:gd name="T24" fmla="*/ 165 w 417"/>
                      <a:gd name="T25" fmla="*/ 625 h 1707"/>
                      <a:gd name="T26" fmla="*/ 145 w 417"/>
                      <a:gd name="T27" fmla="*/ 474 h 1707"/>
                      <a:gd name="T28" fmla="*/ 113 w 417"/>
                      <a:gd name="T29" fmla="*/ 324 h 1707"/>
                      <a:gd name="T30" fmla="*/ 78 w 417"/>
                      <a:gd name="T31" fmla="*/ 198 h 1707"/>
                      <a:gd name="T32" fmla="*/ 19 w 417"/>
                      <a:gd name="T33" fmla="*/ 75 h 1707"/>
                      <a:gd name="T34" fmla="*/ 0 w 417"/>
                      <a:gd name="T35" fmla="*/ 28 h 1707"/>
                      <a:gd name="T36" fmla="*/ 24 w 417"/>
                      <a:gd name="T37" fmla="*/ 0 h 1707"/>
                      <a:gd name="T38" fmla="*/ 62 w 417"/>
                      <a:gd name="T39" fmla="*/ 50 h 1707"/>
                      <a:gd name="T40" fmla="*/ 113 w 417"/>
                      <a:gd name="T41" fmla="*/ 164 h 1707"/>
                      <a:gd name="T42" fmla="*/ 152 w 417"/>
                      <a:gd name="T43" fmla="*/ 279 h 1707"/>
                      <a:gd name="T44" fmla="*/ 183 w 417"/>
                      <a:gd name="T45" fmla="*/ 401 h 1707"/>
                      <a:gd name="T46" fmla="*/ 203 w 417"/>
                      <a:gd name="T47" fmla="*/ 557 h 1707"/>
                      <a:gd name="T48" fmla="*/ 223 w 417"/>
                      <a:gd name="T49" fmla="*/ 704 h 1707"/>
                      <a:gd name="T50" fmla="*/ 250 w 417"/>
                      <a:gd name="T51" fmla="*/ 903 h 1707"/>
                      <a:gd name="T52" fmla="*/ 273 w 417"/>
                      <a:gd name="T53" fmla="*/ 1067 h 1707"/>
                      <a:gd name="T54" fmla="*/ 282 w 417"/>
                      <a:gd name="T55" fmla="*/ 1198 h 1707"/>
                      <a:gd name="T56" fmla="*/ 290 w 417"/>
                      <a:gd name="T57" fmla="*/ 1333 h 1707"/>
                      <a:gd name="T58" fmla="*/ 310 w 417"/>
                      <a:gd name="T59" fmla="*/ 1472 h 1707"/>
                      <a:gd name="T60" fmla="*/ 338 w 417"/>
                      <a:gd name="T61" fmla="*/ 1233 h 1707"/>
                      <a:gd name="T62" fmla="*/ 370 w 417"/>
                      <a:gd name="T63" fmla="*/ 1009 h 1707"/>
                      <a:gd name="T64" fmla="*/ 416 w 417"/>
                      <a:gd name="T65" fmla="*/ 793 h 1707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</a:cxnLst>
                    <a:rect l="0" t="0" r="r" b="b"/>
                    <a:pathLst>
                      <a:path w="417" h="1707">
                        <a:moveTo>
                          <a:pt x="416" y="793"/>
                        </a:moveTo>
                        <a:lnTo>
                          <a:pt x="380" y="1140"/>
                        </a:lnTo>
                        <a:lnTo>
                          <a:pt x="345" y="1418"/>
                        </a:lnTo>
                        <a:lnTo>
                          <a:pt x="322" y="1624"/>
                        </a:lnTo>
                        <a:lnTo>
                          <a:pt x="328" y="1706"/>
                        </a:lnTo>
                        <a:lnTo>
                          <a:pt x="278" y="1706"/>
                        </a:lnTo>
                        <a:lnTo>
                          <a:pt x="261" y="1586"/>
                        </a:lnTo>
                        <a:lnTo>
                          <a:pt x="255" y="1406"/>
                        </a:lnTo>
                        <a:lnTo>
                          <a:pt x="235" y="1237"/>
                        </a:lnTo>
                        <a:lnTo>
                          <a:pt x="226" y="1109"/>
                        </a:lnTo>
                        <a:lnTo>
                          <a:pt x="208" y="924"/>
                        </a:lnTo>
                        <a:lnTo>
                          <a:pt x="183" y="766"/>
                        </a:lnTo>
                        <a:lnTo>
                          <a:pt x="165" y="625"/>
                        </a:lnTo>
                        <a:lnTo>
                          <a:pt x="145" y="474"/>
                        </a:lnTo>
                        <a:lnTo>
                          <a:pt x="113" y="324"/>
                        </a:lnTo>
                        <a:lnTo>
                          <a:pt x="78" y="198"/>
                        </a:lnTo>
                        <a:lnTo>
                          <a:pt x="19" y="75"/>
                        </a:lnTo>
                        <a:lnTo>
                          <a:pt x="0" y="28"/>
                        </a:lnTo>
                        <a:lnTo>
                          <a:pt x="24" y="0"/>
                        </a:lnTo>
                        <a:lnTo>
                          <a:pt x="62" y="50"/>
                        </a:lnTo>
                        <a:lnTo>
                          <a:pt x="113" y="164"/>
                        </a:lnTo>
                        <a:lnTo>
                          <a:pt x="152" y="279"/>
                        </a:lnTo>
                        <a:lnTo>
                          <a:pt x="183" y="401"/>
                        </a:lnTo>
                        <a:lnTo>
                          <a:pt x="203" y="557"/>
                        </a:lnTo>
                        <a:lnTo>
                          <a:pt x="223" y="704"/>
                        </a:lnTo>
                        <a:lnTo>
                          <a:pt x="250" y="903"/>
                        </a:lnTo>
                        <a:lnTo>
                          <a:pt x="273" y="1067"/>
                        </a:lnTo>
                        <a:lnTo>
                          <a:pt x="282" y="1198"/>
                        </a:lnTo>
                        <a:lnTo>
                          <a:pt x="290" y="1333"/>
                        </a:lnTo>
                        <a:lnTo>
                          <a:pt x="310" y="1472"/>
                        </a:lnTo>
                        <a:lnTo>
                          <a:pt x="338" y="1233"/>
                        </a:lnTo>
                        <a:lnTo>
                          <a:pt x="370" y="1009"/>
                        </a:lnTo>
                        <a:lnTo>
                          <a:pt x="416" y="793"/>
                        </a:lnTo>
                      </a:path>
                    </a:pathLst>
                  </a:custGeom>
                  <a:solidFill>
                    <a:srgbClr val="3C002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8490" name="Freeform 26"/>
                  <p:cNvSpPr>
                    <a:spLocks/>
                  </p:cNvSpPr>
                  <p:nvPr/>
                </p:nvSpPr>
                <p:spPr bwMode="auto">
                  <a:xfrm>
                    <a:off x="4788" y="2882"/>
                    <a:ext cx="746" cy="1228"/>
                  </a:xfrm>
                  <a:custGeom>
                    <a:avLst/>
                    <a:gdLst>
                      <a:gd name="T0" fmla="*/ 197 w 746"/>
                      <a:gd name="T1" fmla="*/ 200 h 1228"/>
                      <a:gd name="T2" fmla="*/ 221 w 746"/>
                      <a:gd name="T3" fmla="*/ 154 h 1228"/>
                      <a:gd name="T4" fmla="*/ 211 w 746"/>
                      <a:gd name="T5" fmla="*/ 17 h 1228"/>
                      <a:gd name="T6" fmla="*/ 211 w 746"/>
                      <a:gd name="T7" fmla="*/ 17 h 1228"/>
                      <a:gd name="T8" fmla="*/ 211 w 746"/>
                      <a:gd name="T9" fmla="*/ 17 h 1228"/>
                      <a:gd name="T10" fmla="*/ 211 w 746"/>
                      <a:gd name="T11" fmla="*/ 17 h 1228"/>
                      <a:gd name="T12" fmla="*/ 211 w 746"/>
                      <a:gd name="T13" fmla="*/ 17 h 1228"/>
                      <a:gd name="T14" fmla="*/ 229 w 746"/>
                      <a:gd name="T15" fmla="*/ 7 h 1228"/>
                      <a:gd name="T16" fmla="*/ 270 w 746"/>
                      <a:gd name="T17" fmla="*/ 227 h 1228"/>
                      <a:gd name="T18" fmla="*/ 309 w 746"/>
                      <a:gd name="T19" fmla="*/ 136 h 1228"/>
                      <a:gd name="T20" fmla="*/ 331 w 746"/>
                      <a:gd name="T21" fmla="*/ 17 h 1228"/>
                      <a:gd name="T22" fmla="*/ 342 w 746"/>
                      <a:gd name="T23" fmla="*/ 17 h 1228"/>
                      <a:gd name="T24" fmla="*/ 338 w 746"/>
                      <a:gd name="T25" fmla="*/ 17 h 1228"/>
                      <a:gd name="T26" fmla="*/ 342 w 746"/>
                      <a:gd name="T27" fmla="*/ 17 h 1228"/>
                      <a:gd name="T28" fmla="*/ 336 w 746"/>
                      <a:gd name="T29" fmla="*/ 17 h 1228"/>
                      <a:gd name="T30" fmla="*/ 338 w 746"/>
                      <a:gd name="T31" fmla="*/ 17 h 1228"/>
                      <a:gd name="T32" fmla="*/ 345 w 746"/>
                      <a:gd name="T33" fmla="*/ 162 h 1228"/>
                      <a:gd name="T34" fmla="*/ 364 w 746"/>
                      <a:gd name="T35" fmla="*/ 304 h 1228"/>
                      <a:gd name="T36" fmla="*/ 454 w 746"/>
                      <a:gd name="T37" fmla="*/ 273 h 1228"/>
                      <a:gd name="T38" fmla="*/ 575 w 746"/>
                      <a:gd name="T39" fmla="*/ 281 h 1228"/>
                      <a:gd name="T40" fmla="*/ 671 w 746"/>
                      <a:gd name="T41" fmla="*/ 360 h 1228"/>
                      <a:gd name="T42" fmla="*/ 745 w 746"/>
                      <a:gd name="T43" fmla="*/ 534 h 1228"/>
                      <a:gd name="T44" fmla="*/ 656 w 746"/>
                      <a:gd name="T45" fmla="*/ 507 h 1228"/>
                      <a:gd name="T46" fmla="*/ 559 w 746"/>
                      <a:gd name="T47" fmla="*/ 451 h 1228"/>
                      <a:gd name="T48" fmla="*/ 434 w 746"/>
                      <a:gd name="T49" fmla="*/ 416 h 1228"/>
                      <a:gd name="T50" fmla="*/ 351 w 746"/>
                      <a:gd name="T51" fmla="*/ 432 h 1228"/>
                      <a:gd name="T52" fmla="*/ 400 w 746"/>
                      <a:gd name="T53" fmla="*/ 517 h 1228"/>
                      <a:gd name="T54" fmla="*/ 504 w 746"/>
                      <a:gd name="T55" fmla="*/ 567 h 1228"/>
                      <a:gd name="T56" fmla="*/ 613 w 746"/>
                      <a:gd name="T57" fmla="*/ 603 h 1228"/>
                      <a:gd name="T58" fmla="*/ 692 w 746"/>
                      <a:gd name="T59" fmla="*/ 729 h 1228"/>
                      <a:gd name="T60" fmla="*/ 732 w 746"/>
                      <a:gd name="T61" fmla="*/ 902 h 1228"/>
                      <a:gd name="T62" fmla="*/ 634 w 746"/>
                      <a:gd name="T63" fmla="*/ 794 h 1228"/>
                      <a:gd name="T64" fmla="*/ 535 w 746"/>
                      <a:gd name="T65" fmla="*/ 684 h 1228"/>
                      <a:gd name="T66" fmla="*/ 437 w 746"/>
                      <a:gd name="T67" fmla="*/ 594 h 1228"/>
                      <a:gd name="T68" fmla="*/ 365 w 746"/>
                      <a:gd name="T69" fmla="*/ 549 h 1228"/>
                      <a:gd name="T70" fmla="*/ 319 w 746"/>
                      <a:gd name="T71" fmla="*/ 636 h 1228"/>
                      <a:gd name="T72" fmla="*/ 377 w 746"/>
                      <a:gd name="T73" fmla="*/ 843 h 1228"/>
                      <a:gd name="T74" fmla="*/ 432 w 746"/>
                      <a:gd name="T75" fmla="*/ 1074 h 1228"/>
                      <a:gd name="T76" fmla="*/ 374 w 746"/>
                      <a:gd name="T77" fmla="*/ 1128 h 1228"/>
                      <a:gd name="T78" fmla="*/ 313 w 746"/>
                      <a:gd name="T79" fmla="*/ 814 h 1228"/>
                      <a:gd name="T80" fmla="*/ 255 w 746"/>
                      <a:gd name="T81" fmla="*/ 617 h 1228"/>
                      <a:gd name="T82" fmla="*/ 241 w 746"/>
                      <a:gd name="T83" fmla="*/ 677 h 1228"/>
                      <a:gd name="T84" fmla="*/ 244 w 746"/>
                      <a:gd name="T85" fmla="*/ 642 h 1228"/>
                      <a:gd name="T86" fmla="*/ 229 w 746"/>
                      <a:gd name="T87" fmla="*/ 709 h 1228"/>
                      <a:gd name="T88" fmla="*/ 166 w 746"/>
                      <a:gd name="T89" fmla="*/ 885 h 1228"/>
                      <a:gd name="T90" fmla="*/ 107 w 746"/>
                      <a:gd name="T91" fmla="*/ 1109 h 1228"/>
                      <a:gd name="T92" fmla="*/ 93 w 746"/>
                      <a:gd name="T93" fmla="*/ 1047 h 1228"/>
                      <a:gd name="T94" fmla="*/ 126 w 746"/>
                      <a:gd name="T95" fmla="*/ 856 h 1228"/>
                      <a:gd name="T96" fmla="*/ 195 w 746"/>
                      <a:gd name="T97" fmla="*/ 650 h 1228"/>
                      <a:gd name="T98" fmla="*/ 269 w 746"/>
                      <a:gd name="T99" fmla="*/ 491 h 1228"/>
                      <a:gd name="T100" fmla="*/ 212 w 746"/>
                      <a:gd name="T101" fmla="*/ 480 h 1228"/>
                      <a:gd name="T102" fmla="*/ 131 w 746"/>
                      <a:gd name="T103" fmla="*/ 652 h 1228"/>
                      <a:gd name="T104" fmla="*/ 61 w 746"/>
                      <a:gd name="T105" fmla="*/ 835 h 1228"/>
                      <a:gd name="T106" fmla="*/ 9 w 746"/>
                      <a:gd name="T107" fmla="*/ 956 h 1228"/>
                      <a:gd name="T108" fmla="*/ 42 w 746"/>
                      <a:gd name="T109" fmla="*/ 787 h 1228"/>
                      <a:gd name="T110" fmla="*/ 123 w 746"/>
                      <a:gd name="T111" fmla="*/ 617 h 1228"/>
                      <a:gd name="T112" fmla="*/ 229 w 746"/>
                      <a:gd name="T113" fmla="*/ 449 h 1228"/>
                      <a:gd name="T114" fmla="*/ 204 w 746"/>
                      <a:gd name="T115" fmla="*/ 341 h 1228"/>
                      <a:gd name="T116" fmla="*/ 123 w 746"/>
                      <a:gd name="T117" fmla="*/ 204 h 1228"/>
                      <a:gd name="T118" fmla="*/ 38 w 746"/>
                      <a:gd name="T119" fmla="*/ 42 h 1228"/>
                      <a:gd name="T120" fmla="*/ 47 w 746"/>
                      <a:gd name="T121" fmla="*/ 17 h 1228"/>
                      <a:gd name="T122" fmla="*/ 88 w 746"/>
                      <a:gd name="T123" fmla="*/ 17 h 1228"/>
                      <a:gd name="T124" fmla="*/ 102 w 746"/>
                      <a:gd name="T125" fmla="*/ 36 h 1228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  <a:cxn ang="0">
                        <a:pos x="T106" y="T107"/>
                      </a:cxn>
                      <a:cxn ang="0">
                        <a:pos x="T108" y="T109"/>
                      </a:cxn>
                      <a:cxn ang="0">
                        <a:pos x="T110" y="T111"/>
                      </a:cxn>
                      <a:cxn ang="0">
                        <a:pos x="T112" y="T113"/>
                      </a:cxn>
                      <a:cxn ang="0">
                        <a:pos x="T114" y="T115"/>
                      </a:cxn>
                      <a:cxn ang="0">
                        <a:pos x="T116" y="T117"/>
                      </a:cxn>
                      <a:cxn ang="0">
                        <a:pos x="T118" y="T119"/>
                      </a:cxn>
                      <a:cxn ang="0">
                        <a:pos x="T120" y="T121"/>
                      </a:cxn>
                      <a:cxn ang="0">
                        <a:pos x="T122" y="T123"/>
                      </a:cxn>
                      <a:cxn ang="0">
                        <a:pos x="T124" y="T125"/>
                      </a:cxn>
                    </a:cxnLst>
                    <a:rect l="0" t="0" r="r" b="b"/>
                    <a:pathLst>
                      <a:path w="746" h="1228">
                        <a:moveTo>
                          <a:pt x="140" y="108"/>
                        </a:moveTo>
                        <a:lnTo>
                          <a:pt x="154" y="135"/>
                        </a:lnTo>
                        <a:lnTo>
                          <a:pt x="166" y="154"/>
                        </a:lnTo>
                        <a:lnTo>
                          <a:pt x="182" y="175"/>
                        </a:lnTo>
                        <a:lnTo>
                          <a:pt x="197" y="200"/>
                        </a:lnTo>
                        <a:lnTo>
                          <a:pt x="211" y="218"/>
                        </a:lnTo>
                        <a:lnTo>
                          <a:pt x="223" y="229"/>
                        </a:lnTo>
                        <a:lnTo>
                          <a:pt x="237" y="239"/>
                        </a:lnTo>
                        <a:lnTo>
                          <a:pt x="229" y="202"/>
                        </a:lnTo>
                        <a:lnTo>
                          <a:pt x="221" y="154"/>
                        </a:lnTo>
                        <a:lnTo>
                          <a:pt x="214" y="104"/>
                        </a:lnTo>
                        <a:lnTo>
                          <a:pt x="206" y="52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11" y="17"/>
                        </a:lnTo>
                        <a:lnTo>
                          <a:pt x="227" y="17"/>
                        </a:lnTo>
                        <a:lnTo>
                          <a:pt x="229" y="17"/>
                        </a:lnTo>
                        <a:lnTo>
                          <a:pt x="229" y="7"/>
                        </a:lnTo>
                        <a:lnTo>
                          <a:pt x="240" y="57"/>
                        </a:lnTo>
                        <a:lnTo>
                          <a:pt x="249" y="104"/>
                        </a:lnTo>
                        <a:lnTo>
                          <a:pt x="257" y="142"/>
                        </a:lnTo>
                        <a:lnTo>
                          <a:pt x="266" y="194"/>
                        </a:lnTo>
                        <a:lnTo>
                          <a:pt x="270" y="227"/>
                        </a:lnTo>
                        <a:lnTo>
                          <a:pt x="276" y="245"/>
                        </a:lnTo>
                        <a:lnTo>
                          <a:pt x="284" y="227"/>
                        </a:lnTo>
                        <a:lnTo>
                          <a:pt x="293" y="204"/>
                        </a:lnTo>
                        <a:lnTo>
                          <a:pt x="305" y="179"/>
                        </a:lnTo>
                        <a:lnTo>
                          <a:pt x="309" y="136"/>
                        </a:lnTo>
                        <a:lnTo>
                          <a:pt x="312" y="104"/>
                        </a:lnTo>
                        <a:lnTo>
                          <a:pt x="315" y="50"/>
                        </a:lnTo>
                        <a:lnTo>
                          <a:pt x="316" y="0"/>
                        </a:lnTo>
                        <a:lnTo>
                          <a:pt x="315" y="0"/>
                        </a:lnTo>
                        <a:lnTo>
                          <a:pt x="331" y="17"/>
                        </a:lnTo>
                        <a:lnTo>
                          <a:pt x="336" y="17"/>
                        </a:lnTo>
                        <a:lnTo>
                          <a:pt x="339" y="17"/>
                        </a:lnTo>
                        <a:lnTo>
                          <a:pt x="341" y="17"/>
                        </a:lnTo>
                        <a:lnTo>
                          <a:pt x="344" y="17"/>
                        </a:lnTo>
                        <a:lnTo>
                          <a:pt x="342" y="17"/>
                        </a:lnTo>
                        <a:lnTo>
                          <a:pt x="336" y="17"/>
                        </a:lnTo>
                        <a:lnTo>
                          <a:pt x="338" y="17"/>
                        </a:lnTo>
                        <a:lnTo>
                          <a:pt x="338" y="17"/>
                        </a:lnTo>
                        <a:lnTo>
                          <a:pt x="345" y="17"/>
                        </a:lnTo>
                        <a:lnTo>
                          <a:pt x="338" y="17"/>
                        </a:lnTo>
                        <a:lnTo>
                          <a:pt x="331" y="17"/>
                        </a:lnTo>
                        <a:lnTo>
                          <a:pt x="335" y="17"/>
                        </a:lnTo>
                        <a:lnTo>
                          <a:pt x="336" y="17"/>
                        </a:lnTo>
                        <a:lnTo>
                          <a:pt x="330" y="17"/>
                        </a:lnTo>
                        <a:lnTo>
                          <a:pt x="342" y="17"/>
                        </a:lnTo>
                        <a:lnTo>
                          <a:pt x="338" y="17"/>
                        </a:lnTo>
                        <a:lnTo>
                          <a:pt x="328" y="17"/>
                        </a:lnTo>
                        <a:lnTo>
                          <a:pt x="330" y="17"/>
                        </a:lnTo>
                        <a:lnTo>
                          <a:pt x="338" y="17"/>
                        </a:lnTo>
                        <a:lnTo>
                          <a:pt x="336" y="17"/>
                        </a:lnTo>
                        <a:lnTo>
                          <a:pt x="342" y="17"/>
                        </a:lnTo>
                        <a:lnTo>
                          <a:pt x="342" y="17"/>
                        </a:lnTo>
                        <a:lnTo>
                          <a:pt x="333" y="17"/>
                        </a:lnTo>
                        <a:lnTo>
                          <a:pt x="351" y="17"/>
                        </a:lnTo>
                        <a:lnTo>
                          <a:pt x="338" y="17"/>
                        </a:lnTo>
                        <a:lnTo>
                          <a:pt x="341" y="17"/>
                        </a:lnTo>
                        <a:lnTo>
                          <a:pt x="351" y="9"/>
                        </a:lnTo>
                        <a:lnTo>
                          <a:pt x="350" y="54"/>
                        </a:lnTo>
                        <a:lnTo>
                          <a:pt x="348" y="108"/>
                        </a:lnTo>
                        <a:lnTo>
                          <a:pt x="345" y="162"/>
                        </a:lnTo>
                        <a:lnTo>
                          <a:pt x="339" y="227"/>
                        </a:lnTo>
                        <a:lnTo>
                          <a:pt x="335" y="285"/>
                        </a:lnTo>
                        <a:lnTo>
                          <a:pt x="330" y="345"/>
                        </a:lnTo>
                        <a:lnTo>
                          <a:pt x="345" y="327"/>
                        </a:lnTo>
                        <a:lnTo>
                          <a:pt x="364" y="304"/>
                        </a:lnTo>
                        <a:lnTo>
                          <a:pt x="387" y="277"/>
                        </a:lnTo>
                        <a:lnTo>
                          <a:pt x="403" y="268"/>
                        </a:lnTo>
                        <a:lnTo>
                          <a:pt x="423" y="264"/>
                        </a:lnTo>
                        <a:lnTo>
                          <a:pt x="439" y="272"/>
                        </a:lnTo>
                        <a:lnTo>
                          <a:pt x="454" y="273"/>
                        </a:lnTo>
                        <a:lnTo>
                          <a:pt x="477" y="279"/>
                        </a:lnTo>
                        <a:lnTo>
                          <a:pt x="506" y="285"/>
                        </a:lnTo>
                        <a:lnTo>
                          <a:pt x="530" y="285"/>
                        </a:lnTo>
                        <a:lnTo>
                          <a:pt x="555" y="279"/>
                        </a:lnTo>
                        <a:lnTo>
                          <a:pt x="575" y="281"/>
                        </a:lnTo>
                        <a:lnTo>
                          <a:pt x="596" y="285"/>
                        </a:lnTo>
                        <a:lnTo>
                          <a:pt x="614" y="302"/>
                        </a:lnTo>
                        <a:lnTo>
                          <a:pt x="639" y="320"/>
                        </a:lnTo>
                        <a:lnTo>
                          <a:pt x="656" y="337"/>
                        </a:lnTo>
                        <a:lnTo>
                          <a:pt x="671" y="360"/>
                        </a:lnTo>
                        <a:lnTo>
                          <a:pt x="691" y="387"/>
                        </a:lnTo>
                        <a:lnTo>
                          <a:pt x="702" y="405"/>
                        </a:lnTo>
                        <a:lnTo>
                          <a:pt x="718" y="445"/>
                        </a:lnTo>
                        <a:lnTo>
                          <a:pt x="731" y="490"/>
                        </a:lnTo>
                        <a:lnTo>
                          <a:pt x="745" y="534"/>
                        </a:lnTo>
                        <a:lnTo>
                          <a:pt x="729" y="536"/>
                        </a:lnTo>
                        <a:lnTo>
                          <a:pt x="709" y="532"/>
                        </a:lnTo>
                        <a:lnTo>
                          <a:pt x="688" y="524"/>
                        </a:lnTo>
                        <a:lnTo>
                          <a:pt x="671" y="517"/>
                        </a:lnTo>
                        <a:lnTo>
                          <a:pt x="656" y="507"/>
                        </a:lnTo>
                        <a:lnTo>
                          <a:pt x="637" y="491"/>
                        </a:lnTo>
                        <a:lnTo>
                          <a:pt x="618" y="474"/>
                        </a:lnTo>
                        <a:lnTo>
                          <a:pt x="602" y="464"/>
                        </a:lnTo>
                        <a:lnTo>
                          <a:pt x="587" y="459"/>
                        </a:lnTo>
                        <a:lnTo>
                          <a:pt x="559" y="451"/>
                        </a:lnTo>
                        <a:lnTo>
                          <a:pt x="530" y="445"/>
                        </a:lnTo>
                        <a:lnTo>
                          <a:pt x="504" y="434"/>
                        </a:lnTo>
                        <a:lnTo>
                          <a:pt x="478" y="426"/>
                        </a:lnTo>
                        <a:lnTo>
                          <a:pt x="452" y="420"/>
                        </a:lnTo>
                        <a:lnTo>
                          <a:pt x="434" y="416"/>
                        </a:lnTo>
                        <a:lnTo>
                          <a:pt x="420" y="414"/>
                        </a:lnTo>
                        <a:lnTo>
                          <a:pt x="400" y="414"/>
                        </a:lnTo>
                        <a:lnTo>
                          <a:pt x="380" y="416"/>
                        </a:lnTo>
                        <a:lnTo>
                          <a:pt x="368" y="422"/>
                        </a:lnTo>
                        <a:lnTo>
                          <a:pt x="351" y="432"/>
                        </a:lnTo>
                        <a:lnTo>
                          <a:pt x="328" y="445"/>
                        </a:lnTo>
                        <a:lnTo>
                          <a:pt x="345" y="464"/>
                        </a:lnTo>
                        <a:lnTo>
                          <a:pt x="364" y="484"/>
                        </a:lnTo>
                        <a:lnTo>
                          <a:pt x="380" y="507"/>
                        </a:lnTo>
                        <a:lnTo>
                          <a:pt x="400" y="517"/>
                        </a:lnTo>
                        <a:lnTo>
                          <a:pt x="422" y="534"/>
                        </a:lnTo>
                        <a:lnTo>
                          <a:pt x="437" y="544"/>
                        </a:lnTo>
                        <a:lnTo>
                          <a:pt x="457" y="547"/>
                        </a:lnTo>
                        <a:lnTo>
                          <a:pt x="480" y="559"/>
                        </a:lnTo>
                        <a:lnTo>
                          <a:pt x="504" y="567"/>
                        </a:lnTo>
                        <a:lnTo>
                          <a:pt x="527" y="574"/>
                        </a:lnTo>
                        <a:lnTo>
                          <a:pt x="550" y="582"/>
                        </a:lnTo>
                        <a:lnTo>
                          <a:pt x="570" y="586"/>
                        </a:lnTo>
                        <a:lnTo>
                          <a:pt x="592" y="598"/>
                        </a:lnTo>
                        <a:lnTo>
                          <a:pt x="613" y="603"/>
                        </a:lnTo>
                        <a:lnTo>
                          <a:pt x="627" y="617"/>
                        </a:lnTo>
                        <a:lnTo>
                          <a:pt x="644" y="640"/>
                        </a:lnTo>
                        <a:lnTo>
                          <a:pt x="660" y="665"/>
                        </a:lnTo>
                        <a:lnTo>
                          <a:pt x="676" y="694"/>
                        </a:lnTo>
                        <a:lnTo>
                          <a:pt x="692" y="729"/>
                        </a:lnTo>
                        <a:lnTo>
                          <a:pt x="702" y="752"/>
                        </a:lnTo>
                        <a:lnTo>
                          <a:pt x="709" y="787"/>
                        </a:lnTo>
                        <a:lnTo>
                          <a:pt x="717" y="827"/>
                        </a:lnTo>
                        <a:lnTo>
                          <a:pt x="725" y="870"/>
                        </a:lnTo>
                        <a:lnTo>
                          <a:pt x="732" y="902"/>
                        </a:lnTo>
                        <a:lnTo>
                          <a:pt x="717" y="885"/>
                        </a:lnTo>
                        <a:lnTo>
                          <a:pt x="694" y="860"/>
                        </a:lnTo>
                        <a:lnTo>
                          <a:pt x="676" y="843"/>
                        </a:lnTo>
                        <a:lnTo>
                          <a:pt x="656" y="818"/>
                        </a:lnTo>
                        <a:lnTo>
                          <a:pt x="634" y="794"/>
                        </a:lnTo>
                        <a:lnTo>
                          <a:pt x="616" y="777"/>
                        </a:lnTo>
                        <a:lnTo>
                          <a:pt x="595" y="754"/>
                        </a:lnTo>
                        <a:lnTo>
                          <a:pt x="575" y="733"/>
                        </a:lnTo>
                        <a:lnTo>
                          <a:pt x="555" y="709"/>
                        </a:lnTo>
                        <a:lnTo>
                          <a:pt x="535" y="684"/>
                        </a:lnTo>
                        <a:lnTo>
                          <a:pt x="517" y="667"/>
                        </a:lnTo>
                        <a:lnTo>
                          <a:pt x="495" y="644"/>
                        </a:lnTo>
                        <a:lnTo>
                          <a:pt x="475" y="627"/>
                        </a:lnTo>
                        <a:lnTo>
                          <a:pt x="455" y="611"/>
                        </a:lnTo>
                        <a:lnTo>
                          <a:pt x="437" y="594"/>
                        </a:lnTo>
                        <a:lnTo>
                          <a:pt x="423" y="586"/>
                        </a:lnTo>
                        <a:lnTo>
                          <a:pt x="408" y="572"/>
                        </a:lnTo>
                        <a:lnTo>
                          <a:pt x="391" y="559"/>
                        </a:lnTo>
                        <a:lnTo>
                          <a:pt x="376" y="544"/>
                        </a:lnTo>
                        <a:lnTo>
                          <a:pt x="365" y="549"/>
                        </a:lnTo>
                        <a:lnTo>
                          <a:pt x="350" y="557"/>
                        </a:lnTo>
                        <a:lnTo>
                          <a:pt x="338" y="555"/>
                        </a:lnTo>
                        <a:lnTo>
                          <a:pt x="325" y="544"/>
                        </a:lnTo>
                        <a:lnTo>
                          <a:pt x="322" y="586"/>
                        </a:lnTo>
                        <a:lnTo>
                          <a:pt x="319" y="636"/>
                        </a:lnTo>
                        <a:lnTo>
                          <a:pt x="328" y="679"/>
                        </a:lnTo>
                        <a:lnTo>
                          <a:pt x="336" y="725"/>
                        </a:lnTo>
                        <a:lnTo>
                          <a:pt x="350" y="756"/>
                        </a:lnTo>
                        <a:lnTo>
                          <a:pt x="364" y="796"/>
                        </a:lnTo>
                        <a:lnTo>
                          <a:pt x="377" y="843"/>
                        </a:lnTo>
                        <a:lnTo>
                          <a:pt x="391" y="891"/>
                        </a:lnTo>
                        <a:lnTo>
                          <a:pt x="403" y="924"/>
                        </a:lnTo>
                        <a:lnTo>
                          <a:pt x="417" y="956"/>
                        </a:lnTo>
                        <a:lnTo>
                          <a:pt x="428" y="1022"/>
                        </a:lnTo>
                        <a:lnTo>
                          <a:pt x="432" y="1074"/>
                        </a:lnTo>
                        <a:lnTo>
                          <a:pt x="443" y="1140"/>
                        </a:lnTo>
                        <a:lnTo>
                          <a:pt x="452" y="1199"/>
                        </a:lnTo>
                        <a:lnTo>
                          <a:pt x="408" y="1199"/>
                        </a:lnTo>
                        <a:lnTo>
                          <a:pt x="400" y="1199"/>
                        </a:lnTo>
                        <a:lnTo>
                          <a:pt x="374" y="1128"/>
                        </a:lnTo>
                        <a:lnTo>
                          <a:pt x="353" y="1057"/>
                        </a:lnTo>
                        <a:lnTo>
                          <a:pt x="338" y="999"/>
                        </a:lnTo>
                        <a:lnTo>
                          <a:pt x="327" y="939"/>
                        </a:lnTo>
                        <a:lnTo>
                          <a:pt x="321" y="877"/>
                        </a:lnTo>
                        <a:lnTo>
                          <a:pt x="313" y="814"/>
                        </a:lnTo>
                        <a:lnTo>
                          <a:pt x="296" y="719"/>
                        </a:lnTo>
                        <a:lnTo>
                          <a:pt x="284" y="690"/>
                        </a:lnTo>
                        <a:lnTo>
                          <a:pt x="276" y="632"/>
                        </a:lnTo>
                        <a:lnTo>
                          <a:pt x="266" y="609"/>
                        </a:lnTo>
                        <a:lnTo>
                          <a:pt x="255" y="617"/>
                        </a:lnTo>
                        <a:lnTo>
                          <a:pt x="247" y="623"/>
                        </a:lnTo>
                        <a:lnTo>
                          <a:pt x="243" y="659"/>
                        </a:lnTo>
                        <a:lnTo>
                          <a:pt x="244" y="642"/>
                        </a:lnTo>
                        <a:lnTo>
                          <a:pt x="243" y="661"/>
                        </a:lnTo>
                        <a:lnTo>
                          <a:pt x="241" y="677"/>
                        </a:lnTo>
                        <a:lnTo>
                          <a:pt x="237" y="682"/>
                        </a:lnTo>
                        <a:lnTo>
                          <a:pt x="243" y="677"/>
                        </a:lnTo>
                        <a:lnTo>
                          <a:pt x="240" y="669"/>
                        </a:lnTo>
                        <a:lnTo>
                          <a:pt x="243" y="650"/>
                        </a:lnTo>
                        <a:lnTo>
                          <a:pt x="244" y="642"/>
                        </a:lnTo>
                        <a:lnTo>
                          <a:pt x="244" y="644"/>
                        </a:lnTo>
                        <a:lnTo>
                          <a:pt x="244" y="661"/>
                        </a:lnTo>
                        <a:lnTo>
                          <a:pt x="247" y="677"/>
                        </a:lnTo>
                        <a:lnTo>
                          <a:pt x="241" y="682"/>
                        </a:lnTo>
                        <a:lnTo>
                          <a:pt x="229" y="709"/>
                        </a:lnTo>
                        <a:lnTo>
                          <a:pt x="214" y="750"/>
                        </a:lnTo>
                        <a:lnTo>
                          <a:pt x="201" y="781"/>
                        </a:lnTo>
                        <a:lnTo>
                          <a:pt x="189" y="814"/>
                        </a:lnTo>
                        <a:lnTo>
                          <a:pt x="178" y="852"/>
                        </a:lnTo>
                        <a:lnTo>
                          <a:pt x="166" y="885"/>
                        </a:lnTo>
                        <a:lnTo>
                          <a:pt x="154" y="924"/>
                        </a:lnTo>
                        <a:lnTo>
                          <a:pt x="142" y="964"/>
                        </a:lnTo>
                        <a:lnTo>
                          <a:pt x="131" y="1007"/>
                        </a:lnTo>
                        <a:lnTo>
                          <a:pt x="119" y="1055"/>
                        </a:lnTo>
                        <a:lnTo>
                          <a:pt x="107" y="1109"/>
                        </a:lnTo>
                        <a:lnTo>
                          <a:pt x="94" y="1165"/>
                        </a:lnTo>
                        <a:lnTo>
                          <a:pt x="81" y="1227"/>
                        </a:lnTo>
                        <a:lnTo>
                          <a:pt x="85" y="1153"/>
                        </a:lnTo>
                        <a:lnTo>
                          <a:pt x="90" y="1105"/>
                        </a:lnTo>
                        <a:lnTo>
                          <a:pt x="93" y="1047"/>
                        </a:lnTo>
                        <a:lnTo>
                          <a:pt x="96" y="1014"/>
                        </a:lnTo>
                        <a:lnTo>
                          <a:pt x="102" y="989"/>
                        </a:lnTo>
                        <a:lnTo>
                          <a:pt x="110" y="941"/>
                        </a:lnTo>
                        <a:lnTo>
                          <a:pt x="119" y="895"/>
                        </a:lnTo>
                        <a:lnTo>
                          <a:pt x="126" y="856"/>
                        </a:lnTo>
                        <a:lnTo>
                          <a:pt x="140" y="814"/>
                        </a:lnTo>
                        <a:lnTo>
                          <a:pt x="154" y="771"/>
                        </a:lnTo>
                        <a:lnTo>
                          <a:pt x="171" y="725"/>
                        </a:lnTo>
                        <a:lnTo>
                          <a:pt x="185" y="677"/>
                        </a:lnTo>
                        <a:lnTo>
                          <a:pt x="195" y="650"/>
                        </a:lnTo>
                        <a:lnTo>
                          <a:pt x="208" y="625"/>
                        </a:lnTo>
                        <a:lnTo>
                          <a:pt x="224" y="594"/>
                        </a:lnTo>
                        <a:lnTo>
                          <a:pt x="240" y="565"/>
                        </a:lnTo>
                        <a:lnTo>
                          <a:pt x="253" y="532"/>
                        </a:lnTo>
                        <a:lnTo>
                          <a:pt x="269" y="491"/>
                        </a:lnTo>
                        <a:lnTo>
                          <a:pt x="263" y="480"/>
                        </a:lnTo>
                        <a:lnTo>
                          <a:pt x="250" y="459"/>
                        </a:lnTo>
                        <a:lnTo>
                          <a:pt x="240" y="445"/>
                        </a:lnTo>
                        <a:lnTo>
                          <a:pt x="229" y="455"/>
                        </a:lnTo>
                        <a:lnTo>
                          <a:pt x="212" y="480"/>
                        </a:lnTo>
                        <a:lnTo>
                          <a:pt x="197" y="505"/>
                        </a:lnTo>
                        <a:lnTo>
                          <a:pt x="182" y="532"/>
                        </a:lnTo>
                        <a:lnTo>
                          <a:pt x="168" y="565"/>
                        </a:lnTo>
                        <a:lnTo>
                          <a:pt x="149" y="609"/>
                        </a:lnTo>
                        <a:lnTo>
                          <a:pt x="131" y="652"/>
                        </a:lnTo>
                        <a:lnTo>
                          <a:pt x="117" y="684"/>
                        </a:lnTo>
                        <a:lnTo>
                          <a:pt x="104" y="713"/>
                        </a:lnTo>
                        <a:lnTo>
                          <a:pt x="88" y="750"/>
                        </a:lnTo>
                        <a:lnTo>
                          <a:pt x="73" y="792"/>
                        </a:lnTo>
                        <a:lnTo>
                          <a:pt x="61" y="835"/>
                        </a:lnTo>
                        <a:lnTo>
                          <a:pt x="45" y="879"/>
                        </a:lnTo>
                        <a:lnTo>
                          <a:pt x="32" y="924"/>
                        </a:lnTo>
                        <a:lnTo>
                          <a:pt x="18" y="972"/>
                        </a:lnTo>
                        <a:lnTo>
                          <a:pt x="0" y="1026"/>
                        </a:lnTo>
                        <a:lnTo>
                          <a:pt x="9" y="956"/>
                        </a:lnTo>
                        <a:lnTo>
                          <a:pt x="13" y="902"/>
                        </a:lnTo>
                        <a:lnTo>
                          <a:pt x="18" y="854"/>
                        </a:lnTo>
                        <a:lnTo>
                          <a:pt x="21" y="839"/>
                        </a:lnTo>
                        <a:lnTo>
                          <a:pt x="30" y="818"/>
                        </a:lnTo>
                        <a:lnTo>
                          <a:pt x="42" y="787"/>
                        </a:lnTo>
                        <a:lnTo>
                          <a:pt x="58" y="754"/>
                        </a:lnTo>
                        <a:lnTo>
                          <a:pt x="74" y="719"/>
                        </a:lnTo>
                        <a:lnTo>
                          <a:pt x="90" y="684"/>
                        </a:lnTo>
                        <a:lnTo>
                          <a:pt x="110" y="644"/>
                        </a:lnTo>
                        <a:lnTo>
                          <a:pt x="123" y="617"/>
                        </a:lnTo>
                        <a:lnTo>
                          <a:pt x="140" y="584"/>
                        </a:lnTo>
                        <a:lnTo>
                          <a:pt x="162" y="547"/>
                        </a:lnTo>
                        <a:lnTo>
                          <a:pt x="182" y="515"/>
                        </a:lnTo>
                        <a:lnTo>
                          <a:pt x="198" y="488"/>
                        </a:lnTo>
                        <a:lnTo>
                          <a:pt x="229" y="449"/>
                        </a:lnTo>
                        <a:lnTo>
                          <a:pt x="246" y="432"/>
                        </a:lnTo>
                        <a:lnTo>
                          <a:pt x="255" y="424"/>
                        </a:lnTo>
                        <a:lnTo>
                          <a:pt x="240" y="403"/>
                        </a:lnTo>
                        <a:lnTo>
                          <a:pt x="221" y="372"/>
                        </a:lnTo>
                        <a:lnTo>
                          <a:pt x="204" y="341"/>
                        </a:lnTo>
                        <a:lnTo>
                          <a:pt x="188" y="318"/>
                        </a:lnTo>
                        <a:lnTo>
                          <a:pt x="171" y="295"/>
                        </a:lnTo>
                        <a:lnTo>
                          <a:pt x="156" y="268"/>
                        </a:lnTo>
                        <a:lnTo>
                          <a:pt x="142" y="245"/>
                        </a:lnTo>
                        <a:lnTo>
                          <a:pt x="123" y="204"/>
                        </a:lnTo>
                        <a:lnTo>
                          <a:pt x="105" y="167"/>
                        </a:lnTo>
                        <a:lnTo>
                          <a:pt x="85" y="133"/>
                        </a:lnTo>
                        <a:lnTo>
                          <a:pt x="64" y="92"/>
                        </a:lnTo>
                        <a:lnTo>
                          <a:pt x="47" y="65"/>
                        </a:lnTo>
                        <a:lnTo>
                          <a:pt x="38" y="42"/>
                        </a:lnTo>
                        <a:lnTo>
                          <a:pt x="26" y="15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47" y="17"/>
                        </a:lnTo>
                        <a:lnTo>
                          <a:pt x="88" y="17"/>
                        </a:lnTo>
                        <a:lnTo>
                          <a:pt x="88" y="17"/>
                        </a:lnTo>
                        <a:lnTo>
                          <a:pt x="88" y="17"/>
                        </a:lnTo>
                        <a:lnTo>
                          <a:pt x="88" y="17"/>
                        </a:lnTo>
                        <a:lnTo>
                          <a:pt x="88" y="17"/>
                        </a:lnTo>
                        <a:lnTo>
                          <a:pt x="102" y="36"/>
                        </a:lnTo>
                        <a:lnTo>
                          <a:pt x="123" y="77"/>
                        </a:lnTo>
                        <a:lnTo>
                          <a:pt x="140" y="108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grpSp>
                <p:nvGrpSpPr>
                  <p:cNvPr id="318491" name="Group 27"/>
                  <p:cNvGrpSpPr>
                    <a:grpSpLocks/>
                  </p:cNvGrpSpPr>
                  <p:nvPr/>
                </p:nvGrpSpPr>
                <p:grpSpPr bwMode="auto">
                  <a:xfrm>
                    <a:off x="4080" y="2243"/>
                    <a:ext cx="1515" cy="1198"/>
                    <a:chOff x="4080" y="2243"/>
                    <a:chExt cx="1515" cy="1198"/>
                  </a:xfrm>
                </p:grpSpPr>
                <p:sp>
                  <p:nvSpPr>
                    <p:cNvPr id="318492" name="Freeform 28"/>
                    <p:cNvSpPr>
                      <a:spLocks/>
                    </p:cNvSpPr>
                    <p:nvPr/>
                  </p:nvSpPr>
                  <p:spPr bwMode="auto">
                    <a:xfrm>
                      <a:off x="4224" y="2243"/>
                      <a:ext cx="1371" cy="1116"/>
                    </a:xfrm>
                    <a:custGeom>
                      <a:avLst/>
                      <a:gdLst>
                        <a:gd name="T0" fmla="*/ 521 w 1371"/>
                        <a:gd name="T1" fmla="*/ 140 h 1116"/>
                        <a:gd name="T2" fmla="*/ 633 w 1371"/>
                        <a:gd name="T3" fmla="*/ 46 h 1116"/>
                        <a:gd name="T4" fmla="*/ 764 w 1371"/>
                        <a:gd name="T5" fmla="*/ 9 h 1116"/>
                        <a:gd name="T6" fmla="*/ 912 w 1371"/>
                        <a:gd name="T7" fmla="*/ 9 h 1116"/>
                        <a:gd name="T8" fmla="*/ 949 w 1371"/>
                        <a:gd name="T9" fmla="*/ 23 h 1116"/>
                        <a:gd name="T10" fmla="*/ 851 w 1371"/>
                        <a:gd name="T11" fmla="*/ 48 h 1116"/>
                        <a:gd name="T12" fmla="*/ 738 w 1371"/>
                        <a:gd name="T13" fmla="*/ 86 h 1116"/>
                        <a:gd name="T14" fmla="*/ 608 w 1371"/>
                        <a:gd name="T15" fmla="*/ 181 h 1116"/>
                        <a:gd name="T16" fmla="*/ 599 w 1371"/>
                        <a:gd name="T17" fmla="*/ 306 h 1116"/>
                        <a:gd name="T18" fmla="*/ 787 w 1371"/>
                        <a:gd name="T19" fmla="*/ 229 h 1116"/>
                        <a:gd name="T20" fmla="*/ 943 w 1371"/>
                        <a:gd name="T21" fmla="*/ 221 h 1116"/>
                        <a:gd name="T22" fmla="*/ 1105 w 1371"/>
                        <a:gd name="T23" fmla="*/ 237 h 1116"/>
                        <a:gd name="T24" fmla="*/ 1301 w 1371"/>
                        <a:gd name="T25" fmla="*/ 260 h 1116"/>
                        <a:gd name="T26" fmla="*/ 1302 w 1371"/>
                        <a:gd name="T27" fmla="*/ 262 h 1116"/>
                        <a:gd name="T28" fmla="*/ 1116 w 1371"/>
                        <a:gd name="T29" fmla="*/ 271 h 1116"/>
                        <a:gd name="T30" fmla="*/ 943 w 1371"/>
                        <a:gd name="T31" fmla="*/ 275 h 1116"/>
                        <a:gd name="T32" fmla="*/ 793 w 1371"/>
                        <a:gd name="T33" fmla="*/ 295 h 1116"/>
                        <a:gd name="T34" fmla="*/ 626 w 1371"/>
                        <a:gd name="T35" fmla="*/ 339 h 1116"/>
                        <a:gd name="T36" fmla="*/ 694 w 1371"/>
                        <a:gd name="T37" fmla="*/ 405 h 1116"/>
                        <a:gd name="T38" fmla="*/ 743 w 1371"/>
                        <a:gd name="T39" fmla="*/ 466 h 1116"/>
                        <a:gd name="T40" fmla="*/ 574 w 1371"/>
                        <a:gd name="T41" fmla="*/ 408 h 1116"/>
                        <a:gd name="T42" fmla="*/ 541 w 1371"/>
                        <a:gd name="T43" fmla="*/ 445 h 1116"/>
                        <a:gd name="T44" fmla="*/ 723 w 1371"/>
                        <a:gd name="T45" fmla="*/ 476 h 1116"/>
                        <a:gd name="T46" fmla="*/ 880 w 1371"/>
                        <a:gd name="T47" fmla="*/ 516 h 1116"/>
                        <a:gd name="T48" fmla="*/ 1003 w 1371"/>
                        <a:gd name="T49" fmla="*/ 621 h 1116"/>
                        <a:gd name="T50" fmla="*/ 1096 w 1371"/>
                        <a:gd name="T51" fmla="*/ 767 h 1116"/>
                        <a:gd name="T52" fmla="*/ 1076 w 1371"/>
                        <a:gd name="T53" fmla="*/ 792 h 1116"/>
                        <a:gd name="T54" fmla="*/ 949 w 1371"/>
                        <a:gd name="T55" fmla="*/ 700 h 1116"/>
                        <a:gd name="T56" fmla="*/ 811 w 1371"/>
                        <a:gd name="T57" fmla="*/ 599 h 1116"/>
                        <a:gd name="T58" fmla="*/ 660 w 1371"/>
                        <a:gd name="T59" fmla="*/ 530 h 1116"/>
                        <a:gd name="T60" fmla="*/ 565 w 1371"/>
                        <a:gd name="T61" fmla="*/ 509 h 1116"/>
                        <a:gd name="T62" fmla="*/ 643 w 1371"/>
                        <a:gd name="T63" fmla="*/ 621 h 1116"/>
                        <a:gd name="T64" fmla="*/ 744 w 1371"/>
                        <a:gd name="T65" fmla="*/ 767 h 1116"/>
                        <a:gd name="T66" fmla="*/ 799 w 1371"/>
                        <a:gd name="T67" fmla="*/ 900 h 1116"/>
                        <a:gd name="T68" fmla="*/ 796 w 1371"/>
                        <a:gd name="T69" fmla="*/ 1026 h 1116"/>
                        <a:gd name="T70" fmla="*/ 726 w 1371"/>
                        <a:gd name="T71" fmla="*/ 889 h 1116"/>
                        <a:gd name="T72" fmla="*/ 651 w 1371"/>
                        <a:gd name="T73" fmla="*/ 738 h 1116"/>
                        <a:gd name="T74" fmla="*/ 567 w 1371"/>
                        <a:gd name="T75" fmla="*/ 607 h 1116"/>
                        <a:gd name="T76" fmla="*/ 490 w 1371"/>
                        <a:gd name="T77" fmla="*/ 488 h 1116"/>
                        <a:gd name="T78" fmla="*/ 359 w 1371"/>
                        <a:gd name="T79" fmla="*/ 557 h 1116"/>
                        <a:gd name="T80" fmla="*/ 252 w 1371"/>
                        <a:gd name="T81" fmla="*/ 723 h 1116"/>
                        <a:gd name="T82" fmla="*/ 160 w 1371"/>
                        <a:gd name="T83" fmla="*/ 893 h 1116"/>
                        <a:gd name="T84" fmla="*/ 59 w 1371"/>
                        <a:gd name="T85" fmla="*/ 1051 h 1116"/>
                        <a:gd name="T86" fmla="*/ 27 w 1371"/>
                        <a:gd name="T87" fmla="*/ 1033 h 1116"/>
                        <a:gd name="T88" fmla="*/ 149 w 1371"/>
                        <a:gd name="T89" fmla="*/ 835 h 1116"/>
                        <a:gd name="T90" fmla="*/ 256 w 1371"/>
                        <a:gd name="T91" fmla="*/ 680 h 1116"/>
                        <a:gd name="T92" fmla="*/ 350 w 1371"/>
                        <a:gd name="T93" fmla="*/ 530 h 1116"/>
                        <a:gd name="T94" fmla="*/ 434 w 1371"/>
                        <a:gd name="T95" fmla="*/ 412 h 1116"/>
                        <a:gd name="T96" fmla="*/ 311 w 1371"/>
                        <a:gd name="T97" fmla="*/ 273 h 1116"/>
                        <a:gd name="T98" fmla="*/ 137 w 1371"/>
                        <a:gd name="T99" fmla="*/ 196 h 1116"/>
                        <a:gd name="T100" fmla="*/ 64 w 1371"/>
                        <a:gd name="T101" fmla="*/ 156 h 1116"/>
                        <a:gd name="T102" fmla="*/ 197 w 1371"/>
                        <a:gd name="T103" fmla="*/ 200 h 1116"/>
                        <a:gd name="T104" fmla="*/ 382 w 1371"/>
                        <a:gd name="T105" fmla="*/ 297 h 1116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  <a:cxn ang="0">
                          <a:pos x="T90" y="T91"/>
                        </a:cxn>
                        <a:cxn ang="0">
                          <a:pos x="T92" y="T93"/>
                        </a:cxn>
                        <a:cxn ang="0">
                          <a:pos x="T94" y="T95"/>
                        </a:cxn>
                        <a:cxn ang="0">
                          <a:pos x="T96" y="T97"/>
                        </a:cxn>
                        <a:cxn ang="0">
                          <a:pos x="T98" y="T99"/>
                        </a:cxn>
                        <a:cxn ang="0">
                          <a:pos x="T100" y="T101"/>
                        </a:cxn>
                        <a:cxn ang="0">
                          <a:pos x="T102" y="T103"/>
                        </a:cxn>
                        <a:cxn ang="0">
                          <a:pos x="T104" y="T105"/>
                        </a:cxn>
                      </a:cxnLst>
                      <a:rect l="0" t="0" r="r" b="b"/>
                      <a:pathLst>
                        <a:path w="1371" h="1116">
                          <a:moveTo>
                            <a:pt x="432" y="285"/>
                          </a:moveTo>
                          <a:lnTo>
                            <a:pt x="443" y="256"/>
                          </a:lnTo>
                          <a:lnTo>
                            <a:pt x="458" y="225"/>
                          </a:lnTo>
                          <a:lnTo>
                            <a:pt x="478" y="196"/>
                          </a:lnTo>
                          <a:lnTo>
                            <a:pt x="499" y="167"/>
                          </a:lnTo>
                          <a:lnTo>
                            <a:pt x="521" y="140"/>
                          </a:lnTo>
                          <a:lnTo>
                            <a:pt x="538" y="119"/>
                          </a:lnTo>
                          <a:lnTo>
                            <a:pt x="556" y="102"/>
                          </a:lnTo>
                          <a:lnTo>
                            <a:pt x="576" y="86"/>
                          </a:lnTo>
                          <a:lnTo>
                            <a:pt x="594" y="71"/>
                          </a:lnTo>
                          <a:lnTo>
                            <a:pt x="611" y="59"/>
                          </a:lnTo>
                          <a:lnTo>
                            <a:pt x="633" y="46"/>
                          </a:lnTo>
                          <a:lnTo>
                            <a:pt x="651" y="36"/>
                          </a:lnTo>
                          <a:lnTo>
                            <a:pt x="669" y="28"/>
                          </a:lnTo>
                          <a:lnTo>
                            <a:pt x="694" y="23"/>
                          </a:lnTo>
                          <a:lnTo>
                            <a:pt x="720" y="17"/>
                          </a:lnTo>
                          <a:lnTo>
                            <a:pt x="741" y="13"/>
                          </a:lnTo>
                          <a:lnTo>
                            <a:pt x="764" y="9"/>
                          </a:lnTo>
                          <a:lnTo>
                            <a:pt x="788" y="7"/>
                          </a:lnTo>
                          <a:lnTo>
                            <a:pt x="813" y="5"/>
                          </a:lnTo>
                          <a:lnTo>
                            <a:pt x="845" y="3"/>
                          </a:lnTo>
                          <a:lnTo>
                            <a:pt x="868" y="5"/>
                          </a:lnTo>
                          <a:lnTo>
                            <a:pt x="891" y="7"/>
                          </a:lnTo>
                          <a:lnTo>
                            <a:pt x="912" y="9"/>
                          </a:lnTo>
                          <a:lnTo>
                            <a:pt x="932" y="5"/>
                          </a:lnTo>
                          <a:lnTo>
                            <a:pt x="958" y="3"/>
                          </a:lnTo>
                          <a:lnTo>
                            <a:pt x="981" y="0"/>
                          </a:lnTo>
                          <a:lnTo>
                            <a:pt x="970" y="7"/>
                          </a:lnTo>
                          <a:lnTo>
                            <a:pt x="958" y="13"/>
                          </a:lnTo>
                          <a:lnTo>
                            <a:pt x="949" y="23"/>
                          </a:lnTo>
                          <a:lnTo>
                            <a:pt x="940" y="34"/>
                          </a:lnTo>
                          <a:lnTo>
                            <a:pt x="920" y="34"/>
                          </a:lnTo>
                          <a:lnTo>
                            <a:pt x="900" y="36"/>
                          </a:lnTo>
                          <a:lnTo>
                            <a:pt x="885" y="40"/>
                          </a:lnTo>
                          <a:lnTo>
                            <a:pt x="868" y="44"/>
                          </a:lnTo>
                          <a:lnTo>
                            <a:pt x="851" y="48"/>
                          </a:lnTo>
                          <a:lnTo>
                            <a:pt x="833" y="54"/>
                          </a:lnTo>
                          <a:lnTo>
                            <a:pt x="813" y="59"/>
                          </a:lnTo>
                          <a:lnTo>
                            <a:pt x="793" y="65"/>
                          </a:lnTo>
                          <a:lnTo>
                            <a:pt x="773" y="71"/>
                          </a:lnTo>
                          <a:lnTo>
                            <a:pt x="755" y="77"/>
                          </a:lnTo>
                          <a:lnTo>
                            <a:pt x="738" y="86"/>
                          </a:lnTo>
                          <a:lnTo>
                            <a:pt x="715" y="96"/>
                          </a:lnTo>
                          <a:lnTo>
                            <a:pt x="694" y="108"/>
                          </a:lnTo>
                          <a:lnTo>
                            <a:pt x="672" y="121"/>
                          </a:lnTo>
                          <a:lnTo>
                            <a:pt x="651" y="135"/>
                          </a:lnTo>
                          <a:lnTo>
                            <a:pt x="628" y="156"/>
                          </a:lnTo>
                          <a:lnTo>
                            <a:pt x="608" y="181"/>
                          </a:lnTo>
                          <a:lnTo>
                            <a:pt x="588" y="212"/>
                          </a:lnTo>
                          <a:lnTo>
                            <a:pt x="567" y="250"/>
                          </a:lnTo>
                          <a:lnTo>
                            <a:pt x="547" y="297"/>
                          </a:lnTo>
                          <a:lnTo>
                            <a:pt x="521" y="349"/>
                          </a:lnTo>
                          <a:lnTo>
                            <a:pt x="562" y="327"/>
                          </a:lnTo>
                          <a:lnTo>
                            <a:pt x="599" y="306"/>
                          </a:lnTo>
                          <a:lnTo>
                            <a:pt x="646" y="283"/>
                          </a:lnTo>
                          <a:lnTo>
                            <a:pt x="694" y="258"/>
                          </a:lnTo>
                          <a:lnTo>
                            <a:pt x="715" y="250"/>
                          </a:lnTo>
                          <a:lnTo>
                            <a:pt x="736" y="243"/>
                          </a:lnTo>
                          <a:lnTo>
                            <a:pt x="761" y="237"/>
                          </a:lnTo>
                          <a:lnTo>
                            <a:pt x="787" y="229"/>
                          </a:lnTo>
                          <a:lnTo>
                            <a:pt x="814" y="223"/>
                          </a:lnTo>
                          <a:lnTo>
                            <a:pt x="839" y="221"/>
                          </a:lnTo>
                          <a:lnTo>
                            <a:pt x="860" y="219"/>
                          </a:lnTo>
                          <a:lnTo>
                            <a:pt x="891" y="217"/>
                          </a:lnTo>
                          <a:lnTo>
                            <a:pt x="920" y="219"/>
                          </a:lnTo>
                          <a:lnTo>
                            <a:pt x="943" y="221"/>
                          </a:lnTo>
                          <a:lnTo>
                            <a:pt x="972" y="223"/>
                          </a:lnTo>
                          <a:lnTo>
                            <a:pt x="998" y="225"/>
                          </a:lnTo>
                          <a:lnTo>
                            <a:pt x="1024" y="227"/>
                          </a:lnTo>
                          <a:lnTo>
                            <a:pt x="1051" y="231"/>
                          </a:lnTo>
                          <a:lnTo>
                            <a:pt x="1077" y="233"/>
                          </a:lnTo>
                          <a:lnTo>
                            <a:pt x="1105" y="237"/>
                          </a:lnTo>
                          <a:lnTo>
                            <a:pt x="1134" y="239"/>
                          </a:lnTo>
                          <a:lnTo>
                            <a:pt x="1160" y="243"/>
                          </a:lnTo>
                          <a:lnTo>
                            <a:pt x="1192" y="246"/>
                          </a:lnTo>
                          <a:lnTo>
                            <a:pt x="1223" y="248"/>
                          </a:lnTo>
                          <a:lnTo>
                            <a:pt x="1253" y="254"/>
                          </a:lnTo>
                          <a:lnTo>
                            <a:pt x="1301" y="260"/>
                          </a:lnTo>
                          <a:lnTo>
                            <a:pt x="1316" y="260"/>
                          </a:lnTo>
                          <a:lnTo>
                            <a:pt x="1328" y="260"/>
                          </a:lnTo>
                          <a:lnTo>
                            <a:pt x="1344" y="266"/>
                          </a:lnTo>
                          <a:lnTo>
                            <a:pt x="1370" y="275"/>
                          </a:lnTo>
                          <a:lnTo>
                            <a:pt x="1324" y="266"/>
                          </a:lnTo>
                          <a:lnTo>
                            <a:pt x="1302" y="262"/>
                          </a:lnTo>
                          <a:lnTo>
                            <a:pt x="1284" y="262"/>
                          </a:lnTo>
                          <a:lnTo>
                            <a:pt x="1241" y="266"/>
                          </a:lnTo>
                          <a:lnTo>
                            <a:pt x="1212" y="268"/>
                          </a:lnTo>
                          <a:lnTo>
                            <a:pt x="1177" y="270"/>
                          </a:lnTo>
                          <a:lnTo>
                            <a:pt x="1146" y="270"/>
                          </a:lnTo>
                          <a:lnTo>
                            <a:pt x="1116" y="271"/>
                          </a:lnTo>
                          <a:lnTo>
                            <a:pt x="1088" y="273"/>
                          </a:lnTo>
                          <a:lnTo>
                            <a:pt x="1062" y="270"/>
                          </a:lnTo>
                          <a:lnTo>
                            <a:pt x="1030" y="268"/>
                          </a:lnTo>
                          <a:lnTo>
                            <a:pt x="998" y="270"/>
                          </a:lnTo>
                          <a:lnTo>
                            <a:pt x="969" y="273"/>
                          </a:lnTo>
                          <a:lnTo>
                            <a:pt x="943" y="275"/>
                          </a:lnTo>
                          <a:lnTo>
                            <a:pt x="914" y="277"/>
                          </a:lnTo>
                          <a:lnTo>
                            <a:pt x="891" y="277"/>
                          </a:lnTo>
                          <a:lnTo>
                            <a:pt x="863" y="279"/>
                          </a:lnTo>
                          <a:lnTo>
                            <a:pt x="839" y="285"/>
                          </a:lnTo>
                          <a:lnTo>
                            <a:pt x="816" y="289"/>
                          </a:lnTo>
                          <a:lnTo>
                            <a:pt x="793" y="295"/>
                          </a:lnTo>
                          <a:lnTo>
                            <a:pt x="769" y="300"/>
                          </a:lnTo>
                          <a:lnTo>
                            <a:pt x="744" y="308"/>
                          </a:lnTo>
                          <a:lnTo>
                            <a:pt x="717" y="316"/>
                          </a:lnTo>
                          <a:lnTo>
                            <a:pt x="694" y="322"/>
                          </a:lnTo>
                          <a:lnTo>
                            <a:pt x="651" y="333"/>
                          </a:lnTo>
                          <a:lnTo>
                            <a:pt x="626" y="339"/>
                          </a:lnTo>
                          <a:lnTo>
                            <a:pt x="588" y="356"/>
                          </a:lnTo>
                          <a:lnTo>
                            <a:pt x="538" y="376"/>
                          </a:lnTo>
                          <a:lnTo>
                            <a:pt x="591" y="381"/>
                          </a:lnTo>
                          <a:lnTo>
                            <a:pt x="652" y="385"/>
                          </a:lnTo>
                          <a:lnTo>
                            <a:pt x="665" y="389"/>
                          </a:lnTo>
                          <a:lnTo>
                            <a:pt x="694" y="405"/>
                          </a:lnTo>
                          <a:lnTo>
                            <a:pt x="712" y="414"/>
                          </a:lnTo>
                          <a:lnTo>
                            <a:pt x="730" y="424"/>
                          </a:lnTo>
                          <a:lnTo>
                            <a:pt x="735" y="430"/>
                          </a:lnTo>
                          <a:lnTo>
                            <a:pt x="744" y="447"/>
                          </a:lnTo>
                          <a:lnTo>
                            <a:pt x="764" y="480"/>
                          </a:lnTo>
                          <a:lnTo>
                            <a:pt x="743" y="466"/>
                          </a:lnTo>
                          <a:lnTo>
                            <a:pt x="717" y="449"/>
                          </a:lnTo>
                          <a:lnTo>
                            <a:pt x="694" y="443"/>
                          </a:lnTo>
                          <a:lnTo>
                            <a:pt x="652" y="432"/>
                          </a:lnTo>
                          <a:lnTo>
                            <a:pt x="622" y="424"/>
                          </a:lnTo>
                          <a:lnTo>
                            <a:pt x="591" y="414"/>
                          </a:lnTo>
                          <a:lnTo>
                            <a:pt x="574" y="408"/>
                          </a:lnTo>
                          <a:lnTo>
                            <a:pt x="539" y="414"/>
                          </a:lnTo>
                          <a:lnTo>
                            <a:pt x="516" y="418"/>
                          </a:lnTo>
                          <a:lnTo>
                            <a:pt x="486" y="424"/>
                          </a:lnTo>
                          <a:lnTo>
                            <a:pt x="501" y="430"/>
                          </a:lnTo>
                          <a:lnTo>
                            <a:pt x="518" y="435"/>
                          </a:lnTo>
                          <a:lnTo>
                            <a:pt x="541" y="445"/>
                          </a:lnTo>
                          <a:lnTo>
                            <a:pt x="567" y="443"/>
                          </a:lnTo>
                          <a:lnTo>
                            <a:pt x="610" y="445"/>
                          </a:lnTo>
                          <a:lnTo>
                            <a:pt x="636" y="451"/>
                          </a:lnTo>
                          <a:lnTo>
                            <a:pt x="669" y="459"/>
                          </a:lnTo>
                          <a:lnTo>
                            <a:pt x="694" y="468"/>
                          </a:lnTo>
                          <a:lnTo>
                            <a:pt x="723" y="476"/>
                          </a:lnTo>
                          <a:lnTo>
                            <a:pt x="756" y="486"/>
                          </a:lnTo>
                          <a:lnTo>
                            <a:pt x="785" y="493"/>
                          </a:lnTo>
                          <a:lnTo>
                            <a:pt x="811" y="497"/>
                          </a:lnTo>
                          <a:lnTo>
                            <a:pt x="833" y="503"/>
                          </a:lnTo>
                          <a:lnTo>
                            <a:pt x="854" y="509"/>
                          </a:lnTo>
                          <a:lnTo>
                            <a:pt x="880" y="516"/>
                          </a:lnTo>
                          <a:lnTo>
                            <a:pt x="908" y="528"/>
                          </a:lnTo>
                          <a:lnTo>
                            <a:pt x="934" y="542"/>
                          </a:lnTo>
                          <a:lnTo>
                            <a:pt x="946" y="551"/>
                          </a:lnTo>
                          <a:lnTo>
                            <a:pt x="964" y="574"/>
                          </a:lnTo>
                          <a:lnTo>
                            <a:pt x="987" y="599"/>
                          </a:lnTo>
                          <a:lnTo>
                            <a:pt x="1003" y="621"/>
                          </a:lnTo>
                          <a:lnTo>
                            <a:pt x="1018" y="646"/>
                          </a:lnTo>
                          <a:lnTo>
                            <a:pt x="1033" y="669"/>
                          </a:lnTo>
                          <a:lnTo>
                            <a:pt x="1048" y="694"/>
                          </a:lnTo>
                          <a:lnTo>
                            <a:pt x="1062" y="715"/>
                          </a:lnTo>
                          <a:lnTo>
                            <a:pt x="1077" y="740"/>
                          </a:lnTo>
                          <a:lnTo>
                            <a:pt x="1096" y="767"/>
                          </a:lnTo>
                          <a:lnTo>
                            <a:pt x="1111" y="796"/>
                          </a:lnTo>
                          <a:lnTo>
                            <a:pt x="1128" y="817"/>
                          </a:lnTo>
                          <a:lnTo>
                            <a:pt x="1149" y="844"/>
                          </a:lnTo>
                          <a:lnTo>
                            <a:pt x="1122" y="823"/>
                          </a:lnTo>
                          <a:lnTo>
                            <a:pt x="1102" y="810"/>
                          </a:lnTo>
                          <a:lnTo>
                            <a:pt x="1076" y="792"/>
                          </a:lnTo>
                          <a:lnTo>
                            <a:pt x="1051" y="773"/>
                          </a:lnTo>
                          <a:lnTo>
                            <a:pt x="1030" y="756"/>
                          </a:lnTo>
                          <a:lnTo>
                            <a:pt x="1010" y="740"/>
                          </a:lnTo>
                          <a:lnTo>
                            <a:pt x="992" y="729"/>
                          </a:lnTo>
                          <a:lnTo>
                            <a:pt x="972" y="715"/>
                          </a:lnTo>
                          <a:lnTo>
                            <a:pt x="949" y="700"/>
                          </a:lnTo>
                          <a:lnTo>
                            <a:pt x="929" y="686"/>
                          </a:lnTo>
                          <a:lnTo>
                            <a:pt x="911" y="673"/>
                          </a:lnTo>
                          <a:lnTo>
                            <a:pt x="886" y="655"/>
                          </a:lnTo>
                          <a:lnTo>
                            <a:pt x="860" y="638"/>
                          </a:lnTo>
                          <a:lnTo>
                            <a:pt x="836" y="617"/>
                          </a:lnTo>
                          <a:lnTo>
                            <a:pt x="811" y="599"/>
                          </a:lnTo>
                          <a:lnTo>
                            <a:pt x="788" y="586"/>
                          </a:lnTo>
                          <a:lnTo>
                            <a:pt x="767" y="571"/>
                          </a:lnTo>
                          <a:lnTo>
                            <a:pt x="740" y="557"/>
                          </a:lnTo>
                          <a:lnTo>
                            <a:pt x="717" y="547"/>
                          </a:lnTo>
                          <a:lnTo>
                            <a:pt x="694" y="540"/>
                          </a:lnTo>
                          <a:lnTo>
                            <a:pt x="660" y="530"/>
                          </a:lnTo>
                          <a:lnTo>
                            <a:pt x="629" y="520"/>
                          </a:lnTo>
                          <a:lnTo>
                            <a:pt x="607" y="515"/>
                          </a:lnTo>
                          <a:lnTo>
                            <a:pt x="582" y="507"/>
                          </a:lnTo>
                          <a:lnTo>
                            <a:pt x="547" y="489"/>
                          </a:lnTo>
                          <a:lnTo>
                            <a:pt x="510" y="472"/>
                          </a:lnTo>
                          <a:lnTo>
                            <a:pt x="565" y="509"/>
                          </a:lnTo>
                          <a:lnTo>
                            <a:pt x="570" y="516"/>
                          </a:lnTo>
                          <a:lnTo>
                            <a:pt x="582" y="532"/>
                          </a:lnTo>
                          <a:lnTo>
                            <a:pt x="596" y="551"/>
                          </a:lnTo>
                          <a:lnTo>
                            <a:pt x="611" y="574"/>
                          </a:lnTo>
                          <a:lnTo>
                            <a:pt x="628" y="596"/>
                          </a:lnTo>
                          <a:lnTo>
                            <a:pt x="643" y="621"/>
                          </a:lnTo>
                          <a:lnTo>
                            <a:pt x="663" y="646"/>
                          </a:lnTo>
                          <a:lnTo>
                            <a:pt x="678" y="667"/>
                          </a:lnTo>
                          <a:lnTo>
                            <a:pt x="694" y="688"/>
                          </a:lnTo>
                          <a:lnTo>
                            <a:pt x="709" y="711"/>
                          </a:lnTo>
                          <a:lnTo>
                            <a:pt x="729" y="742"/>
                          </a:lnTo>
                          <a:lnTo>
                            <a:pt x="744" y="767"/>
                          </a:lnTo>
                          <a:lnTo>
                            <a:pt x="758" y="787"/>
                          </a:lnTo>
                          <a:lnTo>
                            <a:pt x="769" y="812"/>
                          </a:lnTo>
                          <a:lnTo>
                            <a:pt x="781" y="835"/>
                          </a:lnTo>
                          <a:lnTo>
                            <a:pt x="788" y="858"/>
                          </a:lnTo>
                          <a:lnTo>
                            <a:pt x="795" y="875"/>
                          </a:lnTo>
                          <a:lnTo>
                            <a:pt x="799" y="900"/>
                          </a:lnTo>
                          <a:lnTo>
                            <a:pt x="802" y="933"/>
                          </a:lnTo>
                          <a:lnTo>
                            <a:pt x="805" y="964"/>
                          </a:lnTo>
                          <a:lnTo>
                            <a:pt x="810" y="997"/>
                          </a:lnTo>
                          <a:lnTo>
                            <a:pt x="814" y="1026"/>
                          </a:lnTo>
                          <a:lnTo>
                            <a:pt x="818" y="1057"/>
                          </a:lnTo>
                          <a:lnTo>
                            <a:pt x="796" y="1026"/>
                          </a:lnTo>
                          <a:lnTo>
                            <a:pt x="781" y="1005"/>
                          </a:lnTo>
                          <a:lnTo>
                            <a:pt x="764" y="983"/>
                          </a:lnTo>
                          <a:lnTo>
                            <a:pt x="755" y="966"/>
                          </a:lnTo>
                          <a:lnTo>
                            <a:pt x="744" y="943"/>
                          </a:lnTo>
                          <a:lnTo>
                            <a:pt x="736" y="918"/>
                          </a:lnTo>
                          <a:lnTo>
                            <a:pt x="726" y="889"/>
                          </a:lnTo>
                          <a:lnTo>
                            <a:pt x="714" y="862"/>
                          </a:lnTo>
                          <a:lnTo>
                            <a:pt x="701" y="831"/>
                          </a:lnTo>
                          <a:lnTo>
                            <a:pt x="691" y="806"/>
                          </a:lnTo>
                          <a:lnTo>
                            <a:pt x="678" y="781"/>
                          </a:lnTo>
                          <a:lnTo>
                            <a:pt x="663" y="758"/>
                          </a:lnTo>
                          <a:lnTo>
                            <a:pt x="651" y="738"/>
                          </a:lnTo>
                          <a:lnTo>
                            <a:pt x="633" y="715"/>
                          </a:lnTo>
                          <a:lnTo>
                            <a:pt x="611" y="692"/>
                          </a:lnTo>
                          <a:lnTo>
                            <a:pt x="597" y="673"/>
                          </a:lnTo>
                          <a:lnTo>
                            <a:pt x="581" y="653"/>
                          </a:lnTo>
                          <a:lnTo>
                            <a:pt x="577" y="634"/>
                          </a:lnTo>
                          <a:lnTo>
                            <a:pt x="567" y="607"/>
                          </a:lnTo>
                          <a:lnTo>
                            <a:pt x="555" y="586"/>
                          </a:lnTo>
                          <a:lnTo>
                            <a:pt x="545" y="561"/>
                          </a:lnTo>
                          <a:lnTo>
                            <a:pt x="538" y="553"/>
                          </a:lnTo>
                          <a:lnTo>
                            <a:pt x="518" y="530"/>
                          </a:lnTo>
                          <a:lnTo>
                            <a:pt x="504" y="509"/>
                          </a:lnTo>
                          <a:lnTo>
                            <a:pt x="490" y="488"/>
                          </a:lnTo>
                          <a:lnTo>
                            <a:pt x="477" y="468"/>
                          </a:lnTo>
                          <a:lnTo>
                            <a:pt x="452" y="480"/>
                          </a:lnTo>
                          <a:lnTo>
                            <a:pt x="429" y="495"/>
                          </a:lnTo>
                          <a:lnTo>
                            <a:pt x="403" y="518"/>
                          </a:lnTo>
                          <a:lnTo>
                            <a:pt x="377" y="538"/>
                          </a:lnTo>
                          <a:lnTo>
                            <a:pt x="359" y="557"/>
                          </a:lnTo>
                          <a:lnTo>
                            <a:pt x="344" y="578"/>
                          </a:lnTo>
                          <a:lnTo>
                            <a:pt x="325" y="605"/>
                          </a:lnTo>
                          <a:lnTo>
                            <a:pt x="304" y="638"/>
                          </a:lnTo>
                          <a:lnTo>
                            <a:pt x="287" y="663"/>
                          </a:lnTo>
                          <a:lnTo>
                            <a:pt x="267" y="696"/>
                          </a:lnTo>
                          <a:lnTo>
                            <a:pt x="252" y="723"/>
                          </a:lnTo>
                          <a:lnTo>
                            <a:pt x="236" y="748"/>
                          </a:lnTo>
                          <a:lnTo>
                            <a:pt x="221" y="775"/>
                          </a:lnTo>
                          <a:lnTo>
                            <a:pt x="209" y="802"/>
                          </a:lnTo>
                          <a:lnTo>
                            <a:pt x="194" y="831"/>
                          </a:lnTo>
                          <a:lnTo>
                            <a:pt x="180" y="860"/>
                          </a:lnTo>
                          <a:lnTo>
                            <a:pt x="160" y="893"/>
                          </a:lnTo>
                          <a:lnTo>
                            <a:pt x="142" y="925"/>
                          </a:lnTo>
                          <a:lnTo>
                            <a:pt x="122" y="962"/>
                          </a:lnTo>
                          <a:lnTo>
                            <a:pt x="103" y="991"/>
                          </a:lnTo>
                          <a:lnTo>
                            <a:pt x="90" y="1010"/>
                          </a:lnTo>
                          <a:lnTo>
                            <a:pt x="74" y="1032"/>
                          </a:lnTo>
                          <a:lnTo>
                            <a:pt x="59" y="1051"/>
                          </a:lnTo>
                          <a:lnTo>
                            <a:pt x="41" y="1070"/>
                          </a:lnTo>
                          <a:lnTo>
                            <a:pt x="22" y="1089"/>
                          </a:lnTo>
                          <a:lnTo>
                            <a:pt x="0" y="1115"/>
                          </a:lnTo>
                          <a:lnTo>
                            <a:pt x="7" y="1084"/>
                          </a:lnTo>
                          <a:lnTo>
                            <a:pt x="15" y="1060"/>
                          </a:lnTo>
                          <a:lnTo>
                            <a:pt x="27" y="1033"/>
                          </a:lnTo>
                          <a:lnTo>
                            <a:pt x="41" y="1010"/>
                          </a:lnTo>
                          <a:lnTo>
                            <a:pt x="62" y="976"/>
                          </a:lnTo>
                          <a:lnTo>
                            <a:pt x="85" y="941"/>
                          </a:lnTo>
                          <a:lnTo>
                            <a:pt x="110" y="900"/>
                          </a:lnTo>
                          <a:lnTo>
                            <a:pt x="129" y="868"/>
                          </a:lnTo>
                          <a:lnTo>
                            <a:pt x="149" y="835"/>
                          </a:lnTo>
                          <a:lnTo>
                            <a:pt x="169" y="806"/>
                          </a:lnTo>
                          <a:lnTo>
                            <a:pt x="183" y="781"/>
                          </a:lnTo>
                          <a:lnTo>
                            <a:pt x="201" y="756"/>
                          </a:lnTo>
                          <a:lnTo>
                            <a:pt x="217" y="734"/>
                          </a:lnTo>
                          <a:lnTo>
                            <a:pt x="236" y="707"/>
                          </a:lnTo>
                          <a:lnTo>
                            <a:pt x="256" y="680"/>
                          </a:lnTo>
                          <a:lnTo>
                            <a:pt x="276" y="653"/>
                          </a:lnTo>
                          <a:lnTo>
                            <a:pt x="296" y="623"/>
                          </a:lnTo>
                          <a:lnTo>
                            <a:pt x="313" y="598"/>
                          </a:lnTo>
                          <a:lnTo>
                            <a:pt x="330" y="572"/>
                          </a:lnTo>
                          <a:lnTo>
                            <a:pt x="342" y="549"/>
                          </a:lnTo>
                          <a:lnTo>
                            <a:pt x="350" y="530"/>
                          </a:lnTo>
                          <a:lnTo>
                            <a:pt x="359" y="513"/>
                          </a:lnTo>
                          <a:lnTo>
                            <a:pt x="368" y="493"/>
                          </a:lnTo>
                          <a:lnTo>
                            <a:pt x="382" y="476"/>
                          </a:lnTo>
                          <a:lnTo>
                            <a:pt x="402" y="451"/>
                          </a:lnTo>
                          <a:lnTo>
                            <a:pt x="418" y="430"/>
                          </a:lnTo>
                          <a:lnTo>
                            <a:pt x="434" y="412"/>
                          </a:lnTo>
                          <a:lnTo>
                            <a:pt x="448" y="393"/>
                          </a:lnTo>
                          <a:lnTo>
                            <a:pt x="443" y="374"/>
                          </a:lnTo>
                          <a:lnTo>
                            <a:pt x="435" y="347"/>
                          </a:lnTo>
                          <a:lnTo>
                            <a:pt x="397" y="333"/>
                          </a:lnTo>
                          <a:lnTo>
                            <a:pt x="354" y="302"/>
                          </a:lnTo>
                          <a:lnTo>
                            <a:pt x="311" y="273"/>
                          </a:lnTo>
                          <a:lnTo>
                            <a:pt x="287" y="256"/>
                          </a:lnTo>
                          <a:lnTo>
                            <a:pt x="267" y="244"/>
                          </a:lnTo>
                          <a:lnTo>
                            <a:pt x="233" y="229"/>
                          </a:lnTo>
                          <a:lnTo>
                            <a:pt x="200" y="217"/>
                          </a:lnTo>
                          <a:lnTo>
                            <a:pt x="163" y="206"/>
                          </a:lnTo>
                          <a:lnTo>
                            <a:pt x="137" y="196"/>
                          </a:lnTo>
                          <a:lnTo>
                            <a:pt x="105" y="185"/>
                          </a:lnTo>
                          <a:lnTo>
                            <a:pt x="76" y="175"/>
                          </a:lnTo>
                          <a:lnTo>
                            <a:pt x="48" y="169"/>
                          </a:lnTo>
                          <a:lnTo>
                            <a:pt x="24" y="162"/>
                          </a:lnTo>
                          <a:lnTo>
                            <a:pt x="47" y="160"/>
                          </a:lnTo>
                          <a:lnTo>
                            <a:pt x="64" y="156"/>
                          </a:lnTo>
                          <a:lnTo>
                            <a:pt x="77" y="154"/>
                          </a:lnTo>
                          <a:lnTo>
                            <a:pt x="93" y="152"/>
                          </a:lnTo>
                          <a:lnTo>
                            <a:pt x="108" y="154"/>
                          </a:lnTo>
                          <a:lnTo>
                            <a:pt x="140" y="169"/>
                          </a:lnTo>
                          <a:lnTo>
                            <a:pt x="168" y="183"/>
                          </a:lnTo>
                          <a:lnTo>
                            <a:pt x="197" y="200"/>
                          </a:lnTo>
                          <a:lnTo>
                            <a:pt x="226" y="217"/>
                          </a:lnTo>
                          <a:lnTo>
                            <a:pt x="261" y="235"/>
                          </a:lnTo>
                          <a:lnTo>
                            <a:pt x="292" y="254"/>
                          </a:lnTo>
                          <a:lnTo>
                            <a:pt x="316" y="266"/>
                          </a:lnTo>
                          <a:lnTo>
                            <a:pt x="359" y="289"/>
                          </a:lnTo>
                          <a:lnTo>
                            <a:pt x="382" y="297"/>
                          </a:lnTo>
                          <a:lnTo>
                            <a:pt x="399" y="293"/>
                          </a:lnTo>
                          <a:lnTo>
                            <a:pt x="415" y="289"/>
                          </a:lnTo>
                          <a:lnTo>
                            <a:pt x="432" y="285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8493" name="Freeform 29"/>
                    <p:cNvSpPr>
                      <a:spLocks/>
                    </p:cNvSpPr>
                    <p:nvPr/>
                  </p:nvSpPr>
                  <p:spPr bwMode="auto">
                    <a:xfrm>
                      <a:off x="4692" y="2814"/>
                      <a:ext cx="121" cy="627"/>
                    </a:xfrm>
                    <a:custGeom>
                      <a:avLst/>
                      <a:gdLst>
                        <a:gd name="T0" fmla="*/ 65 w 121"/>
                        <a:gd name="T1" fmla="*/ 0 h 627"/>
                        <a:gd name="T2" fmla="*/ 78 w 121"/>
                        <a:gd name="T3" fmla="*/ 30 h 627"/>
                        <a:gd name="T4" fmla="*/ 89 w 121"/>
                        <a:gd name="T5" fmla="*/ 50 h 627"/>
                        <a:gd name="T6" fmla="*/ 109 w 121"/>
                        <a:gd name="T7" fmla="*/ 79 h 627"/>
                        <a:gd name="T8" fmla="*/ 113 w 121"/>
                        <a:gd name="T9" fmla="*/ 106 h 627"/>
                        <a:gd name="T10" fmla="*/ 118 w 121"/>
                        <a:gd name="T11" fmla="*/ 142 h 627"/>
                        <a:gd name="T12" fmla="*/ 118 w 121"/>
                        <a:gd name="T13" fmla="*/ 185 h 627"/>
                        <a:gd name="T14" fmla="*/ 120 w 121"/>
                        <a:gd name="T15" fmla="*/ 212 h 627"/>
                        <a:gd name="T16" fmla="*/ 118 w 121"/>
                        <a:gd name="T17" fmla="*/ 243 h 627"/>
                        <a:gd name="T18" fmla="*/ 113 w 121"/>
                        <a:gd name="T19" fmla="*/ 284 h 627"/>
                        <a:gd name="T20" fmla="*/ 109 w 121"/>
                        <a:gd name="T21" fmla="*/ 316 h 627"/>
                        <a:gd name="T22" fmla="*/ 100 w 121"/>
                        <a:gd name="T23" fmla="*/ 370 h 627"/>
                        <a:gd name="T24" fmla="*/ 92 w 121"/>
                        <a:gd name="T25" fmla="*/ 398 h 627"/>
                        <a:gd name="T26" fmla="*/ 77 w 121"/>
                        <a:gd name="T27" fmla="*/ 432 h 627"/>
                        <a:gd name="T28" fmla="*/ 57 w 121"/>
                        <a:gd name="T29" fmla="*/ 471 h 627"/>
                        <a:gd name="T30" fmla="*/ 41 w 121"/>
                        <a:gd name="T31" fmla="*/ 506 h 627"/>
                        <a:gd name="T32" fmla="*/ 24 w 121"/>
                        <a:gd name="T33" fmla="*/ 540 h 627"/>
                        <a:gd name="T34" fmla="*/ 10 w 121"/>
                        <a:gd name="T35" fmla="*/ 569 h 627"/>
                        <a:gd name="T36" fmla="*/ 0 w 121"/>
                        <a:gd name="T37" fmla="*/ 626 h 627"/>
                        <a:gd name="T38" fmla="*/ 6 w 121"/>
                        <a:gd name="T39" fmla="*/ 569 h 627"/>
                        <a:gd name="T40" fmla="*/ 10 w 121"/>
                        <a:gd name="T41" fmla="*/ 529 h 627"/>
                        <a:gd name="T42" fmla="*/ 13 w 121"/>
                        <a:gd name="T43" fmla="*/ 492 h 627"/>
                        <a:gd name="T44" fmla="*/ 16 w 121"/>
                        <a:gd name="T45" fmla="*/ 454 h 627"/>
                        <a:gd name="T46" fmla="*/ 22 w 121"/>
                        <a:gd name="T47" fmla="*/ 405 h 627"/>
                        <a:gd name="T48" fmla="*/ 31 w 121"/>
                        <a:gd name="T49" fmla="*/ 370 h 627"/>
                        <a:gd name="T50" fmla="*/ 41 w 121"/>
                        <a:gd name="T51" fmla="*/ 336 h 627"/>
                        <a:gd name="T52" fmla="*/ 50 w 121"/>
                        <a:gd name="T53" fmla="*/ 303 h 627"/>
                        <a:gd name="T54" fmla="*/ 57 w 121"/>
                        <a:gd name="T55" fmla="*/ 270 h 627"/>
                        <a:gd name="T56" fmla="*/ 65 w 121"/>
                        <a:gd name="T57" fmla="*/ 235 h 627"/>
                        <a:gd name="T58" fmla="*/ 69 w 121"/>
                        <a:gd name="T59" fmla="*/ 200 h 627"/>
                        <a:gd name="T60" fmla="*/ 72 w 121"/>
                        <a:gd name="T61" fmla="*/ 171 h 627"/>
                        <a:gd name="T62" fmla="*/ 75 w 121"/>
                        <a:gd name="T63" fmla="*/ 137 h 627"/>
                        <a:gd name="T64" fmla="*/ 75 w 121"/>
                        <a:gd name="T65" fmla="*/ 98 h 627"/>
                        <a:gd name="T66" fmla="*/ 75 w 121"/>
                        <a:gd name="T67" fmla="*/ 50 h 627"/>
                        <a:gd name="T68" fmla="*/ 71 w 121"/>
                        <a:gd name="T69" fmla="*/ 28 h 627"/>
                        <a:gd name="T70" fmla="*/ 65 w 121"/>
                        <a:gd name="T71" fmla="*/ 0 h 62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</a:cxnLst>
                      <a:rect l="0" t="0" r="r" b="b"/>
                      <a:pathLst>
                        <a:path w="121" h="627">
                          <a:moveTo>
                            <a:pt x="65" y="0"/>
                          </a:moveTo>
                          <a:lnTo>
                            <a:pt x="78" y="30"/>
                          </a:lnTo>
                          <a:lnTo>
                            <a:pt x="89" y="50"/>
                          </a:lnTo>
                          <a:lnTo>
                            <a:pt x="109" y="79"/>
                          </a:lnTo>
                          <a:lnTo>
                            <a:pt x="113" y="106"/>
                          </a:lnTo>
                          <a:lnTo>
                            <a:pt x="118" y="142"/>
                          </a:lnTo>
                          <a:lnTo>
                            <a:pt x="118" y="185"/>
                          </a:lnTo>
                          <a:lnTo>
                            <a:pt x="120" y="212"/>
                          </a:lnTo>
                          <a:lnTo>
                            <a:pt x="118" y="243"/>
                          </a:lnTo>
                          <a:lnTo>
                            <a:pt x="113" y="284"/>
                          </a:lnTo>
                          <a:lnTo>
                            <a:pt x="109" y="316"/>
                          </a:lnTo>
                          <a:lnTo>
                            <a:pt x="100" y="370"/>
                          </a:lnTo>
                          <a:lnTo>
                            <a:pt x="92" y="398"/>
                          </a:lnTo>
                          <a:lnTo>
                            <a:pt x="77" y="432"/>
                          </a:lnTo>
                          <a:lnTo>
                            <a:pt x="57" y="471"/>
                          </a:lnTo>
                          <a:lnTo>
                            <a:pt x="41" y="506"/>
                          </a:lnTo>
                          <a:lnTo>
                            <a:pt x="24" y="540"/>
                          </a:lnTo>
                          <a:lnTo>
                            <a:pt x="10" y="569"/>
                          </a:lnTo>
                          <a:lnTo>
                            <a:pt x="0" y="626"/>
                          </a:lnTo>
                          <a:lnTo>
                            <a:pt x="6" y="569"/>
                          </a:lnTo>
                          <a:lnTo>
                            <a:pt x="10" y="529"/>
                          </a:lnTo>
                          <a:lnTo>
                            <a:pt x="13" y="492"/>
                          </a:lnTo>
                          <a:lnTo>
                            <a:pt x="16" y="454"/>
                          </a:lnTo>
                          <a:lnTo>
                            <a:pt x="22" y="405"/>
                          </a:lnTo>
                          <a:lnTo>
                            <a:pt x="31" y="370"/>
                          </a:lnTo>
                          <a:lnTo>
                            <a:pt x="41" y="336"/>
                          </a:lnTo>
                          <a:lnTo>
                            <a:pt x="50" y="303"/>
                          </a:lnTo>
                          <a:lnTo>
                            <a:pt x="57" y="270"/>
                          </a:lnTo>
                          <a:lnTo>
                            <a:pt x="65" y="235"/>
                          </a:lnTo>
                          <a:lnTo>
                            <a:pt x="69" y="200"/>
                          </a:lnTo>
                          <a:lnTo>
                            <a:pt x="72" y="171"/>
                          </a:lnTo>
                          <a:lnTo>
                            <a:pt x="75" y="137"/>
                          </a:lnTo>
                          <a:lnTo>
                            <a:pt x="75" y="98"/>
                          </a:lnTo>
                          <a:lnTo>
                            <a:pt x="75" y="50"/>
                          </a:lnTo>
                          <a:lnTo>
                            <a:pt x="71" y="28"/>
                          </a:lnTo>
                          <a:lnTo>
                            <a:pt x="65" y="0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8494" name="Freeform 30"/>
                    <p:cNvSpPr>
                      <a:spLocks/>
                    </p:cNvSpPr>
                    <p:nvPr/>
                  </p:nvSpPr>
                  <p:spPr bwMode="auto">
                    <a:xfrm>
                      <a:off x="4104" y="2469"/>
                      <a:ext cx="538" cy="159"/>
                    </a:xfrm>
                    <a:custGeom>
                      <a:avLst/>
                      <a:gdLst>
                        <a:gd name="T0" fmla="*/ 537 w 538"/>
                        <a:gd name="T1" fmla="*/ 158 h 159"/>
                        <a:gd name="T2" fmla="*/ 527 w 538"/>
                        <a:gd name="T3" fmla="*/ 131 h 159"/>
                        <a:gd name="T4" fmla="*/ 515 w 538"/>
                        <a:gd name="T5" fmla="*/ 105 h 159"/>
                        <a:gd name="T6" fmla="*/ 506 w 538"/>
                        <a:gd name="T7" fmla="*/ 102 h 159"/>
                        <a:gd name="T8" fmla="*/ 484 w 538"/>
                        <a:gd name="T9" fmla="*/ 94 h 159"/>
                        <a:gd name="T10" fmla="*/ 463 w 538"/>
                        <a:gd name="T11" fmla="*/ 88 h 159"/>
                        <a:gd name="T12" fmla="*/ 443 w 538"/>
                        <a:gd name="T13" fmla="*/ 94 h 159"/>
                        <a:gd name="T14" fmla="*/ 419 w 538"/>
                        <a:gd name="T15" fmla="*/ 98 h 159"/>
                        <a:gd name="T16" fmla="*/ 390 w 538"/>
                        <a:gd name="T17" fmla="*/ 86 h 159"/>
                        <a:gd name="T18" fmla="*/ 353 w 538"/>
                        <a:gd name="T19" fmla="*/ 73 h 159"/>
                        <a:gd name="T20" fmla="*/ 318 w 538"/>
                        <a:gd name="T21" fmla="*/ 59 h 159"/>
                        <a:gd name="T22" fmla="*/ 293 w 538"/>
                        <a:gd name="T23" fmla="*/ 52 h 159"/>
                        <a:gd name="T24" fmla="*/ 253 w 538"/>
                        <a:gd name="T25" fmla="*/ 40 h 159"/>
                        <a:gd name="T26" fmla="*/ 214 w 538"/>
                        <a:gd name="T27" fmla="*/ 26 h 159"/>
                        <a:gd name="T28" fmla="*/ 174 w 538"/>
                        <a:gd name="T29" fmla="*/ 15 h 159"/>
                        <a:gd name="T30" fmla="*/ 134 w 538"/>
                        <a:gd name="T31" fmla="*/ 5 h 159"/>
                        <a:gd name="T32" fmla="*/ 90 w 538"/>
                        <a:gd name="T33" fmla="*/ 1 h 159"/>
                        <a:gd name="T34" fmla="*/ 50 w 538"/>
                        <a:gd name="T35" fmla="*/ 0 h 159"/>
                        <a:gd name="T36" fmla="*/ 39 w 538"/>
                        <a:gd name="T37" fmla="*/ 3 h 159"/>
                        <a:gd name="T38" fmla="*/ 24 w 538"/>
                        <a:gd name="T39" fmla="*/ 13 h 159"/>
                        <a:gd name="T40" fmla="*/ 10 w 538"/>
                        <a:gd name="T41" fmla="*/ 25 h 159"/>
                        <a:gd name="T42" fmla="*/ 0 w 538"/>
                        <a:gd name="T43" fmla="*/ 34 h 159"/>
                        <a:gd name="T44" fmla="*/ 18 w 538"/>
                        <a:gd name="T45" fmla="*/ 36 h 159"/>
                        <a:gd name="T46" fmla="*/ 39 w 538"/>
                        <a:gd name="T47" fmla="*/ 38 h 159"/>
                        <a:gd name="T48" fmla="*/ 59 w 538"/>
                        <a:gd name="T49" fmla="*/ 40 h 159"/>
                        <a:gd name="T50" fmla="*/ 74 w 538"/>
                        <a:gd name="T51" fmla="*/ 38 h 159"/>
                        <a:gd name="T52" fmla="*/ 94 w 538"/>
                        <a:gd name="T53" fmla="*/ 36 h 159"/>
                        <a:gd name="T54" fmla="*/ 123 w 538"/>
                        <a:gd name="T55" fmla="*/ 34 h 159"/>
                        <a:gd name="T56" fmla="*/ 162 w 538"/>
                        <a:gd name="T57" fmla="*/ 36 h 159"/>
                        <a:gd name="T58" fmla="*/ 195 w 538"/>
                        <a:gd name="T59" fmla="*/ 40 h 159"/>
                        <a:gd name="T60" fmla="*/ 226 w 538"/>
                        <a:gd name="T61" fmla="*/ 46 h 159"/>
                        <a:gd name="T62" fmla="*/ 257 w 538"/>
                        <a:gd name="T63" fmla="*/ 52 h 159"/>
                        <a:gd name="T64" fmla="*/ 289 w 538"/>
                        <a:gd name="T65" fmla="*/ 53 h 159"/>
                        <a:gd name="T66" fmla="*/ 315 w 538"/>
                        <a:gd name="T67" fmla="*/ 63 h 159"/>
                        <a:gd name="T68" fmla="*/ 342 w 538"/>
                        <a:gd name="T69" fmla="*/ 75 h 159"/>
                        <a:gd name="T70" fmla="*/ 367 w 538"/>
                        <a:gd name="T71" fmla="*/ 88 h 159"/>
                        <a:gd name="T72" fmla="*/ 396 w 538"/>
                        <a:gd name="T73" fmla="*/ 102 h 159"/>
                        <a:gd name="T74" fmla="*/ 408 w 538"/>
                        <a:gd name="T75" fmla="*/ 104 h 159"/>
                        <a:gd name="T76" fmla="*/ 422 w 538"/>
                        <a:gd name="T77" fmla="*/ 102 h 159"/>
                        <a:gd name="T78" fmla="*/ 442 w 538"/>
                        <a:gd name="T79" fmla="*/ 111 h 159"/>
                        <a:gd name="T80" fmla="*/ 463 w 538"/>
                        <a:gd name="T81" fmla="*/ 121 h 159"/>
                        <a:gd name="T82" fmla="*/ 483 w 538"/>
                        <a:gd name="T83" fmla="*/ 131 h 159"/>
                        <a:gd name="T84" fmla="*/ 510 w 538"/>
                        <a:gd name="T85" fmla="*/ 144 h 159"/>
                        <a:gd name="T86" fmla="*/ 527 w 538"/>
                        <a:gd name="T87" fmla="*/ 152 h 159"/>
                        <a:gd name="T88" fmla="*/ 537 w 538"/>
                        <a:gd name="T89" fmla="*/ 158 h 159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  <a:cxn ang="0">
                          <a:pos x="T84" y="T85"/>
                        </a:cxn>
                        <a:cxn ang="0">
                          <a:pos x="T86" y="T87"/>
                        </a:cxn>
                        <a:cxn ang="0">
                          <a:pos x="T88" y="T89"/>
                        </a:cxn>
                      </a:cxnLst>
                      <a:rect l="0" t="0" r="r" b="b"/>
                      <a:pathLst>
                        <a:path w="538" h="159">
                          <a:moveTo>
                            <a:pt x="537" y="158"/>
                          </a:moveTo>
                          <a:lnTo>
                            <a:pt x="527" y="131"/>
                          </a:lnTo>
                          <a:lnTo>
                            <a:pt x="515" y="105"/>
                          </a:lnTo>
                          <a:lnTo>
                            <a:pt x="506" y="102"/>
                          </a:lnTo>
                          <a:lnTo>
                            <a:pt x="484" y="94"/>
                          </a:lnTo>
                          <a:lnTo>
                            <a:pt x="463" y="88"/>
                          </a:lnTo>
                          <a:lnTo>
                            <a:pt x="443" y="94"/>
                          </a:lnTo>
                          <a:lnTo>
                            <a:pt x="419" y="98"/>
                          </a:lnTo>
                          <a:lnTo>
                            <a:pt x="390" y="86"/>
                          </a:lnTo>
                          <a:lnTo>
                            <a:pt x="353" y="73"/>
                          </a:lnTo>
                          <a:lnTo>
                            <a:pt x="318" y="59"/>
                          </a:lnTo>
                          <a:lnTo>
                            <a:pt x="293" y="52"/>
                          </a:lnTo>
                          <a:lnTo>
                            <a:pt x="253" y="40"/>
                          </a:lnTo>
                          <a:lnTo>
                            <a:pt x="214" y="26"/>
                          </a:lnTo>
                          <a:lnTo>
                            <a:pt x="174" y="15"/>
                          </a:lnTo>
                          <a:lnTo>
                            <a:pt x="134" y="5"/>
                          </a:lnTo>
                          <a:lnTo>
                            <a:pt x="90" y="1"/>
                          </a:lnTo>
                          <a:lnTo>
                            <a:pt x="50" y="0"/>
                          </a:lnTo>
                          <a:lnTo>
                            <a:pt x="39" y="3"/>
                          </a:lnTo>
                          <a:lnTo>
                            <a:pt x="24" y="13"/>
                          </a:lnTo>
                          <a:lnTo>
                            <a:pt x="10" y="25"/>
                          </a:lnTo>
                          <a:lnTo>
                            <a:pt x="0" y="34"/>
                          </a:lnTo>
                          <a:lnTo>
                            <a:pt x="18" y="36"/>
                          </a:lnTo>
                          <a:lnTo>
                            <a:pt x="39" y="38"/>
                          </a:lnTo>
                          <a:lnTo>
                            <a:pt x="59" y="40"/>
                          </a:lnTo>
                          <a:lnTo>
                            <a:pt x="74" y="38"/>
                          </a:lnTo>
                          <a:lnTo>
                            <a:pt x="94" y="36"/>
                          </a:lnTo>
                          <a:lnTo>
                            <a:pt x="123" y="34"/>
                          </a:lnTo>
                          <a:lnTo>
                            <a:pt x="162" y="36"/>
                          </a:lnTo>
                          <a:lnTo>
                            <a:pt x="195" y="40"/>
                          </a:lnTo>
                          <a:lnTo>
                            <a:pt x="226" y="46"/>
                          </a:lnTo>
                          <a:lnTo>
                            <a:pt x="257" y="52"/>
                          </a:lnTo>
                          <a:lnTo>
                            <a:pt x="289" y="53"/>
                          </a:lnTo>
                          <a:lnTo>
                            <a:pt x="315" y="63"/>
                          </a:lnTo>
                          <a:lnTo>
                            <a:pt x="342" y="75"/>
                          </a:lnTo>
                          <a:lnTo>
                            <a:pt x="367" y="88"/>
                          </a:lnTo>
                          <a:lnTo>
                            <a:pt x="396" y="102"/>
                          </a:lnTo>
                          <a:lnTo>
                            <a:pt x="408" y="104"/>
                          </a:lnTo>
                          <a:lnTo>
                            <a:pt x="422" y="102"/>
                          </a:lnTo>
                          <a:lnTo>
                            <a:pt x="442" y="111"/>
                          </a:lnTo>
                          <a:lnTo>
                            <a:pt x="463" y="121"/>
                          </a:lnTo>
                          <a:lnTo>
                            <a:pt x="483" y="131"/>
                          </a:lnTo>
                          <a:lnTo>
                            <a:pt x="510" y="144"/>
                          </a:lnTo>
                          <a:lnTo>
                            <a:pt x="527" y="152"/>
                          </a:lnTo>
                          <a:lnTo>
                            <a:pt x="537" y="158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  <p:sp>
                  <p:nvSpPr>
                    <p:cNvPr id="318495" name="Freeform 31"/>
                    <p:cNvSpPr>
                      <a:spLocks/>
                    </p:cNvSpPr>
                    <p:nvPr/>
                  </p:nvSpPr>
                  <p:spPr bwMode="auto">
                    <a:xfrm>
                      <a:off x="4080" y="2563"/>
                      <a:ext cx="558" cy="67"/>
                    </a:xfrm>
                    <a:custGeom>
                      <a:avLst/>
                      <a:gdLst>
                        <a:gd name="T0" fmla="*/ 557 w 558"/>
                        <a:gd name="T1" fmla="*/ 66 h 67"/>
                        <a:gd name="T2" fmla="*/ 543 w 558"/>
                        <a:gd name="T3" fmla="*/ 60 h 67"/>
                        <a:gd name="T4" fmla="*/ 527 w 558"/>
                        <a:gd name="T5" fmla="*/ 52 h 67"/>
                        <a:gd name="T6" fmla="*/ 509 w 558"/>
                        <a:gd name="T7" fmla="*/ 46 h 67"/>
                        <a:gd name="T8" fmla="*/ 494 w 558"/>
                        <a:gd name="T9" fmla="*/ 40 h 67"/>
                        <a:gd name="T10" fmla="*/ 472 w 558"/>
                        <a:gd name="T11" fmla="*/ 33 h 67"/>
                        <a:gd name="T12" fmla="*/ 448 w 558"/>
                        <a:gd name="T13" fmla="*/ 21 h 67"/>
                        <a:gd name="T14" fmla="*/ 426 w 558"/>
                        <a:gd name="T15" fmla="*/ 9 h 67"/>
                        <a:gd name="T16" fmla="*/ 405 w 558"/>
                        <a:gd name="T17" fmla="*/ 9 h 67"/>
                        <a:gd name="T18" fmla="*/ 382 w 558"/>
                        <a:gd name="T19" fmla="*/ 13 h 67"/>
                        <a:gd name="T20" fmla="*/ 350 w 558"/>
                        <a:gd name="T21" fmla="*/ 17 h 67"/>
                        <a:gd name="T22" fmla="*/ 336 w 558"/>
                        <a:gd name="T23" fmla="*/ 17 h 67"/>
                        <a:gd name="T24" fmla="*/ 295 w 558"/>
                        <a:gd name="T25" fmla="*/ 11 h 67"/>
                        <a:gd name="T26" fmla="*/ 249 w 558"/>
                        <a:gd name="T27" fmla="*/ 5 h 67"/>
                        <a:gd name="T28" fmla="*/ 218 w 558"/>
                        <a:gd name="T29" fmla="*/ 1 h 67"/>
                        <a:gd name="T30" fmla="*/ 180 w 558"/>
                        <a:gd name="T31" fmla="*/ 0 h 67"/>
                        <a:gd name="T32" fmla="*/ 139 w 558"/>
                        <a:gd name="T33" fmla="*/ 1 h 67"/>
                        <a:gd name="T34" fmla="*/ 116 w 558"/>
                        <a:gd name="T35" fmla="*/ 5 h 67"/>
                        <a:gd name="T36" fmla="*/ 85 w 558"/>
                        <a:gd name="T37" fmla="*/ 7 h 67"/>
                        <a:gd name="T38" fmla="*/ 59 w 558"/>
                        <a:gd name="T39" fmla="*/ 11 h 67"/>
                        <a:gd name="T40" fmla="*/ 30 w 558"/>
                        <a:gd name="T41" fmla="*/ 15 h 67"/>
                        <a:gd name="T42" fmla="*/ 27 w 558"/>
                        <a:gd name="T43" fmla="*/ 29 h 67"/>
                        <a:gd name="T44" fmla="*/ 21 w 558"/>
                        <a:gd name="T45" fmla="*/ 38 h 67"/>
                        <a:gd name="T46" fmla="*/ 13 w 558"/>
                        <a:gd name="T47" fmla="*/ 50 h 67"/>
                        <a:gd name="T48" fmla="*/ 0 w 558"/>
                        <a:gd name="T49" fmla="*/ 58 h 67"/>
                        <a:gd name="T50" fmla="*/ 22 w 558"/>
                        <a:gd name="T51" fmla="*/ 52 h 67"/>
                        <a:gd name="T52" fmla="*/ 48 w 558"/>
                        <a:gd name="T53" fmla="*/ 48 h 67"/>
                        <a:gd name="T54" fmla="*/ 70 w 558"/>
                        <a:gd name="T55" fmla="*/ 42 h 67"/>
                        <a:gd name="T56" fmla="*/ 94 w 558"/>
                        <a:gd name="T57" fmla="*/ 38 h 67"/>
                        <a:gd name="T58" fmla="*/ 119 w 558"/>
                        <a:gd name="T59" fmla="*/ 34 h 67"/>
                        <a:gd name="T60" fmla="*/ 159 w 558"/>
                        <a:gd name="T61" fmla="*/ 33 h 67"/>
                        <a:gd name="T62" fmla="*/ 203 w 558"/>
                        <a:gd name="T63" fmla="*/ 29 h 67"/>
                        <a:gd name="T64" fmla="*/ 250 w 558"/>
                        <a:gd name="T65" fmla="*/ 27 h 67"/>
                        <a:gd name="T66" fmla="*/ 299 w 558"/>
                        <a:gd name="T67" fmla="*/ 23 h 67"/>
                        <a:gd name="T68" fmla="*/ 344 w 558"/>
                        <a:gd name="T69" fmla="*/ 21 h 67"/>
                        <a:gd name="T70" fmla="*/ 382 w 558"/>
                        <a:gd name="T71" fmla="*/ 25 h 67"/>
                        <a:gd name="T72" fmla="*/ 410 w 558"/>
                        <a:gd name="T73" fmla="*/ 33 h 67"/>
                        <a:gd name="T74" fmla="*/ 439 w 558"/>
                        <a:gd name="T75" fmla="*/ 40 h 67"/>
                        <a:gd name="T76" fmla="*/ 469 w 558"/>
                        <a:gd name="T77" fmla="*/ 48 h 67"/>
                        <a:gd name="T78" fmla="*/ 503 w 558"/>
                        <a:gd name="T79" fmla="*/ 58 h 67"/>
                        <a:gd name="T80" fmla="*/ 529 w 558"/>
                        <a:gd name="T81" fmla="*/ 62 h 67"/>
                        <a:gd name="T82" fmla="*/ 557 w 558"/>
                        <a:gd name="T83" fmla="*/ 66 h 67"/>
                      </a:gdLst>
                      <a:ahLst/>
                      <a:cxnLst>
                        <a:cxn ang="0">
                          <a:pos x="T0" y="T1"/>
                        </a:cxn>
                        <a:cxn ang="0">
                          <a:pos x="T2" y="T3"/>
                        </a:cxn>
                        <a:cxn ang="0">
                          <a:pos x="T4" y="T5"/>
                        </a:cxn>
                        <a:cxn ang="0">
                          <a:pos x="T6" y="T7"/>
                        </a:cxn>
                        <a:cxn ang="0">
                          <a:pos x="T8" y="T9"/>
                        </a:cxn>
                        <a:cxn ang="0">
                          <a:pos x="T10" y="T11"/>
                        </a:cxn>
                        <a:cxn ang="0">
                          <a:pos x="T12" y="T13"/>
                        </a:cxn>
                        <a:cxn ang="0">
                          <a:pos x="T14" y="T15"/>
                        </a:cxn>
                        <a:cxn ang="0">
                          <a:pos x="T16" y="T17"/>
                        </a:cxn>
                        <a:cxn ang="0">
                          <a:pos x="T18" y="T19"/>
                        </a:cxn>
                        <a:cxn ang="0">
                          <a:pos x="T20" y="T21"/>
                        </a:cxn>
                        <a:cxn ang="0">
                          <a:pos x="T22" y="T23"/>
                        </a:cxn>
                        <a:cxn ang="0">
                          <a:pos x="T24" y="T25"/>
                        </a:cxn>
                        <a:cxn ang="0">
                          <a:pos x="T26" y="T27"/>
                        </a:cxn>
                        <a:cxn ang="0">
                          <a:pos x="T28" y="T29"/>
                        </a:cxn>
                        <a:cxn ang="0">
                          <a:pos x="T30" y="T31"/>
                        </a:cxn>
                        <a:cxn ang="0">
                          <a:pos x="T32" y="T33"/>
                        </a:cxn>
                        <a:cxn ang="0">
                          <a:pos x="T34" y="T35"/>
                        </a:cxn>
                        <a:cxn ang="0">
                          <a:pos x="T36" y="T37"/>
                        </a:cxn>
                        <a:cxn ang="0">
                          <a:pos x="T38" y="T39"/>
                        </a:cxn>
                        <a:cxn ang="0">
                          <a:pos x="T40" y="T41"/>
                        </a:cxn>
                        <a:cxn ang="0">
                          <a:pos x="T42" y="T43"/>
                        </a:cxn>
                        <a:cxn ang="0">
                          <a:pos x="T44" y="T45"/>
                        </a:cxn>
                        <a:cxn ang="0">
                          <a:pos x="T46" y="T47"/>
                        </a:cxn>
                        <a:cxn ang="0">
                          <a:pos x="T48" y="T49"/>
                        </a:cxn>
                        <a:cxn ang="0">
                          <a:pos x="T50" y="T51"/>
                        </a:cxn>
                        <a:cxn ang="0">
                          <a:pos x="T52" y="T53"/>
                        </a:cxn>
                        <a:cxn ang="0">
                          <a:pos x="T54" y="T55"/>
                        </a:cxn>
                        <a:cxn ang="0">
                          <a:pos x="T56" y="T57"/>
                        </a:cxn>
                        <a:cxn ang="0">
                          <a:pos x="T58" y="T59"/>
                        </a:cxn>
                        <a:cxn ang="0">
                          <a:pos x="T60" y="T61"/>
                        </a:cxn>
                        <a:cxn ang="0">
                          <a:pos x="T62" y="T63"/>
                        </a:cxn>
                        <a:cxn ang="0">
                          <a:pos x="T64" y="T65"/>
                        </a:cxn>
                        <a:cxn ang="0">
                          <a:pos x="T66" y="T67"/>
                        </a:cxn>
                        <a:cxn ang="0">
                          <a:pos x="T68" y="T69"/>
                        </a:cxn>
                        <a:cxn ang="0">
                          <a:pos x="T70" y="T71"/>
                        </a:cxn>
                        <a:cxn ang="0">
                          <a:pos x="T72" y="T73"/>
                        </a:cxn>
                        <a:cxn ang="0">
                          <a:pos x="T74" y="T75"/>
                        </a:cxn>
                        <a:cxn ang="0">
                          <a:pos x="T76" y="T77"/>
                        </a:cxn>
                        <a:cxn ang="0">
                          <a:pos x="T78" y="T79"/>
                        </a:cxn>
                        <a:cxn ang="0">
                          <a:pos x="T80" y="T81"/>
                        </a:cxn>
                        <a:cxn ang="0">
                          <a:pos x="T82" y="T83"/>
                        </a:cxn>
                      </a:cxnLst>
                      <a:rect l="0" t="0" r="r" b="b"/>
                      <a:pathLst>
                        <a:path w="558" h="67">
                          <a:moveTo>
                            <a:pt x="557" y="66"/>
                          </a:moveTo>
                          <a:lnTo>
                            <a:pt x="543" y="60"/>
                          </a:lnTo>
                          <a:lnTo>
                            <a:pt x="527" y="52"/>
                          </a:lnTo>
                          <a:lnTo>
                            <a:pt x="509" y="46"/>
                          </a:lnTo>
                          <a:lnTo>
                            <a:pt x="494" y="40"/>
                          </a:lnTo>
                          <a:lnTo>
                            <a:pt x="472" y="33"/>
                          </a:lnTo>
                          <a:lnTo>
                            <a:pt x="448" y="21"/>
                          </a:lnTo>
                          <a:lnTo>
                            <a:pt x="426" y="9"/>
                          </a:lnTo>
                          <a:lnTo>
                            <a:pt x="405" y="9"/>
                          </a:lnTo>
                          <a:lnTo>
                            <a:pt x="382" y="13"/>
                          </a:lnTo>
                          <a:lnTo>
                            <a:pt x="350" y="17"/>
                          </a:lnTo>
                          <a:lnTo>
                            <a:pt x="336" y="17"/>
                          </a:lnTo>
                          <a:lnTo>
                            <a:pt x="295" y="11"/>
                          </a:lnTo>
                          <a:lnTo>
                            <a:pt x="249" y="5"/>
                          </a:lnTo>
                          <a:lnTo>
                            <a:pt x="218" y="1"/>
                          </a:lnTo>
                          <a:lnTo>
                            <a:pt x="180" y="0"/>
                          </a:lnTo>
                          <a:lnTo>
                            <a:pt x="139" y="1"/>
                          </a:lnTo>
                          <a:lnTo>
                            <a:pt x="116" y="5"/>
                          </a:lnTo>
                          <a:lnTo>
                            <a:pt x="85" y="7"/>
                          </a:lnTo>
                          <a:lnTo>
                            <a:pt x="59" y="11"/>
                          </a:lnTo>
                          <a:lnTo>
                            <a:pt x="30" y="15"/>
                          </a:lnTo>
                          <a:lnTo>
                            <a:pt x="27" y="29"/>
                          </a:lnTo>
                          <a:lnTo>
                            <a:pt x="21" y="38"/>
                          </a:lnTo>
                          <a:lnTo>
                            <a:pt x="13" y="50"/>
                          </a:lnTo>
                          <a:lnTo>
                            <a:pt x="0" y="58"/>
                          </a:lnTo>
                          <a:lnTo>
                            <a:pt x="22" y="52"/>
                          </a:lnTo>
                          <a:lnTo>
                            <a:pt x="48" y="48"/>
                          </a:lnTo>
                          <a:lnTo>
                            <a:pt x="70" y="42"/>
                          </a:lnTo>
                          <a:lnTo>
                            <a:pt x="94" y="38"/>
                          </a:lnTo>
                          <a:lnTo>
                            <a:pt x="119" y="34"/>
                          </a:lnTo>
                          <a:lnTo>
                            <a:pt x="159" y="33"/>
                          </a:lnTo>
                          <a:lnTo>
                            <a:pt x="203" y="29"/>
                          </a:lnTo>
                          <a:lnTo>
                            <a:pt x="250" y="27"/>
                          </a:lnTo>
                          <a:lnTo>
                            <a:pt x="299" y="23"/>
                          </a:lnTo>
                          <a:lnTo>
                            <a:pt x="344" y="21"/>
                          </a:lnTo>
                          <a:lnTo>
                            <a:pt x="382" y="25"/>
                          </a:lnTo>
                          <a:lnTo>
                            <a:pt x="410" y="33"/>
                          </a:lnTo>
                          <a:lnTo>
                            <a:pt x="439" y="40"/>
                          </a:lnTo>
                          <a:lnTo>
                            <a:pt x="469" y="48"/>
                          </a:lnTo>
                          <a:lnTo>
                            <a:pt x="503" y="58"/>
                          </a:lnTo>
                          <a:lnTo>
                            <a:pt x="529" y="62"/>
                          </a:lnTo>
                          <a:lnTo>
                            <a:pt x="557" y="66"/>
                          </a:lnTo>
                        </a:path>
                      </a:pathLst>
                    </a:custGeom>
                    <a:solidFill>
                      <a:srgbClr val="037C03"/>
                    </a:solidFill>
                    <a:ln>
                      <a:noFill/>
                    </a:ln>
                    <a:effectLst/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chemeClr val="tx1"/>
                          </a:solidFill>
                          <a:round/>
                          <a:headEnd/>
                          <a:tailEnd/>
                        </a14:hiddenLine>
                      </a:ext>
                      <a:ext uri="{AF507438-7753-43E0-B8FC-AC1667EBCBE1}">
                        <a14:hiddenEffects xmlns:a14="http://schemas.microsoft.com/office/drawing/2010/main">
                          <a:effectLst>
                            <a:outerShdw dist="35921" dir="2700000" algn="ctr" rotWithShape="0">
                              <a:schemeClr val="bg2"/>
                            </a:outerShdw>
                          </a:effectLst>
                        </a14:hiddenEffects>
                      </a:ext>
                    </a:extLst>
                  </p:spPr>
                  <p:txBody>
                    <a:bodyPr/>
                    <a:lstStyle/>
                    <a:p>
                      <a:endParaRPr lang="ru-RU"/>
                    </a:p>
                  </p:txBody>
                </p:sp>
              </p:grpSp>
            </p:grpSp>
          </p:grpSp>
          <p:sp>
            <p:nvSpPr>
              <p:cNvPr id="318496" name="Freeform 32"/>
              <p:cNvSpPr>
                <a:spLocks/>
              </p:cNvSpPr>
              <p:nvPr/>
            </p:nvSpPr>
            <p:spPr bwMode="auto">
              <a:xfrm>
                <a:off x="5284" y="2832"/>
                <a:ext cx="497" cy="783"/>
              </a:xfrm>
              <a:custGeom>
                <a:avLst/>
                <a:gdLst>
                  <a:gd name="T0" fmla="*/ 294 w 497"/>
                  <a:gd name="T1" fmla="*/ 246 h 783"/>
                  <a:gd name="T2" fmla="*/ 279 w 497"/>
                  <a:gd name="T3" fmla="*/ 271 h 783"/>
                  <a:gd name="T4" fmla="*/ 190 w 497"/>
                  <a:gd name="T5" fmla="*/ 229 h 783"/>
                  <a:gd name="T6" fmla="*/ 99 w 497"/>
                  <a:gd name="T7" fmla="*/ 163 h 783"/>
                  <a:gd name="T8" fmla="*/ 59 w 497"/>
                  <a:gd name="T9" fmla="*/ 92 h 783"/>
                  <a:gd name="T10" fmla="*/ 82 w 497"/>
                  <a:gd name="T11" fmla="*/ 154 h 783"/>
                  <a:gd name="T12" fmla="*/ 152 w 497"/>
                  <a:gd name="T13" fmla="*/ 218 h 783"/>
                  <a:gd name="T14" fmla="*/ 228 w 497"/>
                  <a:gd name="T15" fmla="*/ 278 h 783"/>
                  <a:gd name="T16" fmla="*/ 303 w 497"/>
                  <a:gd name="T17" fmla="*/ 319 h 783"/>
                  <a:gd name="T18" fmla="*/ 272 w 497"/>
                  <a:gd name="T19" fmla="*/ 356 h 783"/>
                  <a:gd name="T20" fmla="*/ 205 w 497"/>
                  <a:gd name="T21" fmla="*/ 363 h 783"/>
                  <a:gd name="T22" fmla="*/ 118 w 497"/>
                  <a:gd name="T23" fmla="*/ 376 h 783"/>
                  <a:gd name="T24" fmla="*/ 48 w 497"/>
                  <a:gd name="T25" fmla="*/ 410 h 783"/>
                  <a:gd name="T26" fmla="*/ 24 w 497"/>
                  <a:gd name="T27" fmla="*/ 431 h 783"/>
                  <a:gd name="T28" fmla="*/ 96 w 497"/>
                  <a:gd name="T29" fmla="*/ 410 h 783"/>
                  <a:gd name="T30" fmla="*/ 192 w 497"/>
                  <a:gd name="T31" fmla="*/ 399 h 783"/>
                  <a:gd name="T32" fmla="*/ 281 w 497"/>
                  <a:gd name="T33" fmla="*/ 391 h 783"/>
                  <a:gd name="T34" fmla="*/ 329 w 497"/>
                  <a:gd name="T35" fmla="*/ 408 h 783"/>
                  <a:gd name="T36" fmla="*/ 320 w 497"/>
                  <a:gd name="T37" fmla="*/ 499 h 783"/>
                  <a:gd name="T38" fmla="*/ 321 w 497"/>
                  <a:gd name="T39" fmla="*/ 616 h 783"/>
                  <a:gd name="T40" fmla="*/ 349 w 497"/>
                  <a:gd name="T41" fmla="*/ 710 h 783"/>
                  <a:gd name="T42" fmla="*/ 409 w 497"/>
                  <a:gd name="T43" fmla="*/ 782 h 783"/>
                  <a:gd name="T44" fmla="*/ 401 w 497"/>
                  <a:gd name="T45" fmla="*/ 695 h 783"/>
                  <a:gd name="T46" fmla="*/ 381 w 497"/>
                  <a:gd name="T47" fmla="*/ 600 h 783"/>
                  <a:gd name="T48" fmla="*/ 369 w 497"/>
                  <a:gd name="T49" fmla="*/ 478 h 783"/>
                  <a:gd name="T50" fmla="*/ 375 w 497"/>
                  <a:gd name="T51" fmla="*/ 397 h 783"/>
                  <a:gd name="T52" fmla="*/ 405 w 497"/>
                  <a:gd name="T53" fmla="*/ 444 h 783"/>
                  <a:gd name="T54" fmla="*/ 421 w 497"/>
                  <a:gd name="T55" fmla="*/ 547 h 783"/>
                  <a:gd name="T56" fmla="*/ 435 w 497"/>
                  <a:gd name="T57" fmla="*/ 653 h 783"/>
                  <a:gd name="T58" fmla="*/ 476 w 497"/>
                  <a:gd name="T59" fmla="*/ 731 h 783"/>
                  <a:gd name="T60" fmla="*/ 491 w 497"/>
                  <a:gd name="T61" fmla="*/ 731 h 783"/>
                  <a:gd name="T62" fmla="*/ 491 w 497"/>
                  <a:gd name="T63" fmla="*/ 651 h 783"/>
                  <a:gd name="T64" fmla="*/ 463 w 497"/>
                  <a:gd name="T65" fmla="*/ 576 h 783"/>
                  <a:gd name="T66" fmla="*/ 431 w 497"/>
                  <a:gd name="T67" fmla="*/ 480 h 783"/>
                  <a:gd name="T68" fmla="*/ 416 w 497"/>
                  <a:gd name="T69" fmla="*/ 410 h 783"/>
                  <a:gd name="T70" fmla="*/ 445 w 497"/>
                  <a:gd name="T71" fmla="*/ 364 h 783"/>
                  <a:gd name="T72" fmla="*/ 491 w 497"/>
                  <a:gd name="T73" fmla="*/ 370 h 783"/>
                  <a:gd name="T74" fmla="*/ 491 w 497"/>
                  <a:gd name="T75" fmla="*/ 370 h 783"/>
                  <a:gd name="T76" fmla="*/ 491 w 497"/>
                  <a:gd name="T77" fmla="*/ 370 h 783"/>
                  <a:gd name="T78" fmla="*/ 491 w 497"/>
                  <a:gd name="T79" fmla="*/ 370 h 783"/>
                  <a:gd name="T80" fmla="*/ 491 w 497"/>
                  <a:gd name="T81" fmla="*/ 370 h 783"/>
                  <a:gd name="T82" fmla="*/ 491 w 497"/>
                  <a:gd name="T83" fmla="*/ 370 h 783"/>
                  <a:gd name="T84" fmla="*/ 470 w 497"/>
                  <a:gd name="T85" fmla="*/ 323 h 783"/>
                  <a:gd name="T86" fmla="*/ 470 w 497"/>
                  <a:gd name="T87" fmla="*/ 278 h 783"/>
                  <a:gd name="T88" fmla="*/ 491 w 497"/>
                  <a:gd name="T89" fmla="*/ 210 h 783"/>
                  <a:gd name="T90" fmla="*/ 491 w 497"/>
                  <a:gd name="T91" fmla="*/ 210 h 783"/>
                  <a:gd name="T92" fmla="*/ 491 w 497"/>
                  <a:gd name="T93" fmla="*/ 210 h 783"/>
                  <a:gd name="T94" fmla="*/ 491 w 497"/>
                  <a:gd name="T95" fmla="*/ 210 h 783"/>
                  <a:gd name="T96" fmla="*/ 450 w 497"/>
                  <a:gd name="T97" fmla="*/ 245 h 783"/>
                  <a:gd name="T98" fmla="*/ 396 w 497"/>
                  <a:gd name="T99" fmla="*/ 316 h 783"/>
                  <a:gd name="T100" fmla="*/ 391 w 497"/>
                  <a:gd name="T101" fmla="*/ 262 h 783"/>
                  <a:gd name="T102" fmla="*/ 450 w 497"/>
                  <a:gd name="T103" fmla="*/ 182 h 783"/>
                  <a:gd name="T104" fmla="*/ 491 w 497"/>
                  <a:gd name="T105" fmla="*/ 130 h 783"/>
                  <a:gd name="T106" fmla="*/ 491 w 497"/>
                  <a:gd name="T107" fmla="*/ 130 h 783"/>
                  <a:gd name="T108" fmla="*/ 491 w 497"/>
                  <a:gd name="T109" fmla="*/ 96 h 783"/>
                  <a:gd name="T110" fmla="*/ 438 w 497"/>
                  <a:gd name="T111" fmla="*/ 174 h 783"/>
                  <a:gd name="T112" fmla="*/ 380 w 497"/>
                  <a:gd name="T113" fmla="*/ 278 h 783"/>
                  <a:gd name="T114" fmla="*/ 344 w 497"/>
                  <a:gd name="T115" fmla="*/ 254 h 783"/>
                  <a:gd name="T116" fmla="*/ 296 w 497"/>
                  <a:gd name="T117" fmla="*/ 175 h 783"/>
                  <a:gd name="T118" fmla="*/ 235 w 497"/>
                  <a:gd name="T119" fmla="*/ 79 h 783"/>
                  <a:gd name="T120" fmla="*/ 185 w 497"/>
                  <a:gd name="T121" fmla="*/ 13 h 783"/>
                  <a:gd name="T122" fmla="*/ 190 w 497"/>
                  <a:gd name="T123" fmla="*/ 59 h 783"/>
                  <a:gd name="T124" fmla="*/ 239 w 497"/>
                  <a:gd name="T125" fmla="*/ 154 h 7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497" h="783">
                    <a:moveTo>
                      <a:pt x="262" y="191"/>
                    </a:moveTo>
                    <a:lnTo>
                      <a:pt x="271" y="203"/>
                    </a:lnTo>
                    <a:lnTo>
                      <a:pt x="279" y="217"/>
                    </a:lnTo>
                    <a:lnTo>
                      <a:pt x="286" y="231"/>
                    </a:lnTo>
                    <a:lnTo>
                      <a:pt x="294" y="246"/>
                    </a:lnTo>
                    <a:lnTo>
                      <a:pt x="301" y="260"/>
                    </a:lnTo>
                    <a:lnTo>
                      <a:pt x="303" y="273"/>
                    </a:lnTo>
                    <a:lnTo>
                      <a:pt x="307" y="285"/>
                    </a:lnTo>
                    <a:lnTo>
                      <a:pt x="295" y="278"/>
                    </a:lnTo>
                    <a:lnTo>
                      <a:pt x="279" y="271"/>
                    </a:lnTo>
                    <a:lnTo>
                      <a:pt x="261" y="263"/>
                    </a:lnTo>
                    <a:lnTo>
                      <a:pt x="243" y="255"/>
                    </a:lnTo>
                    <a:lnTo>
                      <a:pt x="225" y="249"/>
                    </a:lnTo>
                    <a:lnTo>
                      <a:pt x="206" y="239"/>
                    </a:lnTo>
                    <a:lnTo>
                      <a:pt x="190" y="229"/>
                    </a:lnTo>
                    <a:lnTo>
                      <a:pt x="168" y="216"/>
                    </a:lnTo>
                    <a:lnTo>
                      <a:pt x="151" y="202"/>
                    </a:lnTo>
                    <a:lnTo>
                      <a:pt x="129" y="188"/>
                    </a:lnTo>
                    <a:lnTo>
                      <a:pt x="114" y="179"/>
                    </a:lnTo>
                    <a:lnTo>
                      <a:pt x="99" y="163"/>
                    </a:lnTo>
                    <a:lnTo>
                      <a:pt x="87" y="151"/>
                    </a:lnTo>
                    <a:lnTo>
                      <a:pt x="76" y="133"/>
                    </a:lnTo>
                    <a:lnTo>
                      <a:pt x="69" y="118"/>
                    </a:lnTo>
                    <a:lnTo>
                      <a:pt x="64" y="103"/>
                    </a:lnTo>
                    <a:lnTo>
                      <a:pt x="59" y="92"/>
                    </a:lnTo>
                    <a:lnTo>
                      <a:pt x="59" y="104"/>
                    </a:lnTo>
                    <a:lnTo>
                      <a:pt x="59" y="112"/>
                    </a:lnTo>
                    <a:lnTo>
                      <a:pt x="62" y="123"/>
                    </a:lnTo>
                    <a:lnTo>
                      <a:pt x="70" y="136"/>
                    </a:lnTo>
                    <a:lnTo>
                      <a:pt x="82" y="154"/>
                    </a:lnTo>
                    <a:lnTo>
                      <a:pt x="89" y="167"/>
                    </a:lnTo>
                    <a:lnTo>
                      <a:pt x="101" y="176"/>
                    </a:lnTo>
                    <a:lnTo>
                      <a:pt x="116" y="188"/>
                    </a:lnTo>
                    <a:lnTo>
                      <a:pt x="135" y="203"/>
                    </a:lnTo>
                    <a:lnTo>
                      <a:pt x="152" y="218"/>
                    </a:lnTo>
                    <a:lnTo>
                      <a:pt x="170" y="232"/>
                    </a:lnTo>
                    <a:lnTo>
                      <a:pt x="183" y="245"/>
                    </a:lnTo>
                    <a:lnTo>
                      <a:pt x="196" y="259"/>
                    </a:lnTo>
                    <a:lnTo>
                      <a:pt x="212" y="268"/>
                    </a:lnTo>
                    <a:lnTo>
                      <a:pt x="228" y="278"/>
                    </a:lnTo>
                    <a:lnTo>
                      <a:pt x="245" y="288"/>
                    </a:lnTo>
                    <a:lnTo>
                      <a:pt x="261" y="297"/>
                    </a:lnTo>
                    <a:lnTo>
                      <a:pt x="274" y="305"/>
                    </a:lnTo>
                    <a:lnTo>
                      <a:pt x="292" y="314"/>
                    </a:lnTo>
                    <a:lnTo>
                      <a:pt x="303" y="319"/>
                    </a:lnTo>
                    <a:lnTo>
                      <a:pt x="308" y="323"/>
                    </a:lnTo>
                    <a:lnTo>
                      <a:pt x="303" y="332"/>
                    </a:lnTo>
                    <a:lnTo>
                      <a:pt x="297" y="341"/>
                    </a:lnTo>
                    <a:lnTo>
                      <a:pt x="288" y="353"/>
                    </a:lnTo>
                    <a:lnTo>
                      <a:pt x="272" y="356"/>
                    </a:lnTo>
                    <a:lnTo>
                      <a:pt x="261" y="358"/>
                    </a:lnTo>
                    <a:lnTo>
                      <a:pt x="242" y="361"/>
                    </a:lnTo>
                    <a:lnTo>
                      <a:pt x="225" y="363"/>
                    </a:lnTo>
                    <a:lnTo>
                      <a:pt x="225" y="363"/>
                    </a:lnTo>
                    <a:lnTo>
                      <a:pt x="205" y="363"/>
                    </a:lnTo>
                    <a:lnTo>
                      <a:pt x="186" y="364"/>
                    </a:lnTo>
                    <a:lnTo>
                      <a:pt x="166" y="366"/>
                    </a:lnTo>
                    <a:lnTo>
                      <a:pt x="149" y="369"/>
                    </a:lnTo>
                    <a:lnTo>
                      <a:pt x="134" y="371"/>
                    </a:lnTo>
                    <a:lnTo>
                      <a:pt x="118" y="376"/>
                    </a:lnTo>
                    <a:lnTo>
                      <a:pt x="105" y="381"/>
                    </a:lnTo>
                    <a:lnTo>
                      <a:pt x="92" y="387"/>
                    </a:lnTo>
                    <a:lnTo>
                      <a:pt x="81" y="394"/>
                    </a:lnTo>
                    <a:lnTo>
                      <a:pt x="66" y="400"/>
                    </a:lnTo>
                    <a:lnTo>
                      <a:pt x="48" y="410"/>
                    </a:lnTo>
                    <a:lnTo>
                      <a:pt x="29" y="418"/>
                    </a:lnTo>
                    <a:lnTo>
                      <a:pt x="16" y="423"/>
                    </a:lnTo>
                    <a:lnTo>
                      <a:pt x="0" y="429"/>
                    </a:lnTo>
                    <a:lnTo>
                      <a:pt x="12" y="432"/>
                    </a:lnTo>
                    <a:lnTo>
                      <a:pt x="24" y="431"/>
                    </a:lnTo>
                    <a:lnTo>
                      <a:pt x="38" y="428"/>
                    </a:lnTo>
                    <a:lnTo>
                      <a:pt x="53" y="423"/>
                    </a:lnTo>
                    <a:lnTo>
                      <a:pt x="72" y="417"/>
                    </a:lnTo>
                    <a:lnTo>
                      <a:pt x="84" y="413"/>
                    </a:lnTo>
                    <a:lnTo>
                      <a:pt x="96" y="410"/>
                    </a:lnTo>
                    <a:lnTo>
                      <a:pt x="112" y="406"/>
                    </a:lnTo>
                    <a:lnTo>
                      <a:pt x="129" y="404"/>
                    </a:lnTo>
                    <a:lnTo>
                      <a:pt x="150" y="402"/>
                    </a:lnTo>
                    <a:lnTo>
                      <a:pt x="170" y="400"/>
                    </a:lnTo>
                    <a:lnTo>
                      <a:pt x="192" y="399"/>
                    </a:lnTo>
                    <a:lnTo>
                      <a:pt x="210" y="399"/>
                    </a:lnTo>
                    <a:lnTo>
                      <a:pt x="229" y="397"/>
                    </a:lnTo>
                    <a:lnTo>
                      <a:pt x="244" y="396"/>
                    </a:lnTo>
                    <a:lnTo>
                      <a:pt x="262" y="395"/>
                    </a:lnTo>
                    <a:lnTo>
                      <a:pt x="281" y="391"/>
                    </a:lnTo>
                    <a:lnTo>
                      <a:pt x="303" y="386"/>
                    </a:lnTo>
                    <a:lnTo>
                      <a:pt x="322" y="381"/>
                    </a:lnTo>
                    <a:lnTo>
                      <a:pt x="345" y="377"/>
                    </a:lnTo>
                    <a:lnTo>
                      <a:pt x="338" y="391"/>
                    </a:lnTo>
                    <a:lnTo>
                      <a:pt x="329" y="408"/>
                    </a:lnTo>
                    <a:lnTo>
                      <a:pt x="320" y="431"/>
                    </a:lnTo>
                    <a:lnTo>
                      <a:pt x="318" y="448"/>
                    </a:lnTo>
                    <a:lnTo>
                      <a:pt x="317" y="468"/>
                    </a:lnTo>
                    <a:lnTo>
                      <a:pt x="318" y="483"/>
                    </a:lnTo>
                    <a:lnTo>
                      <a:pt x="320" y="499"/>
                    </a:lnTo>
                    <a:lnTo>
                      <a:pt x="321" y="520"/>
                    </a:lnTo>
                    <a:lnTo>
                      <a:pt x="323" y="549"/>
                    </a:lnTo>
                    <a:lnTo>
                      <a:pt x="322" y="572"/>
                    </a:lnTo>
                    <a:lnTo>
                      <a:pt x="321" y="597"/>
                    </a:lnTo>
                    <a:lnTo>
                      <a:pt x="321" y="616"/>
                    </a:lnTo>
                    <a:lnTo>
                      <a:pt x="323" y="635"/>
                    </a:lnTo>
                    <a:lnTo>
                      <a:pt x="329" y="654"/>
                    </a:lnTo>
                    <a:lnTo>
                      <a:pt x="336" y="678"/>
                    </a:lnTo>
                    <a:lnTo>
                      <a:pt x="342" y="695"/>
                    </a:lnTo>
                    <a:lnTo>
                      <a:pt x="349" y="710"/>
                    </a:lnTo>
                    <a:lnTo>
                      <a:pt x="358" y="729"/>
                    </a:lnTo>
                    <a:lnTo>
                      <a:pt x="366" y="740"/>
                    </a:lnTo>
                    <a:lnTo>
                      <a:pt x="379" y="754"/>
                    </a:lnTo>
                    <a:lnTo>
                      <a:pt x="395" y="767"/>
                    </a:lnTo>
                    <a:lnTo>
                      <a:pt x="409" y="782"/>
                    </a:lnTo>
                    <a:lnTo>
                      <a:pt x="411" y="766"/>
                    </a:lnTo>
                    <a:lnTo>
                      <a:pt x="409" y="747"/>
                    </a:lnTo>
                    <a:lnTo>
                      <a:pt x="407" y="726"/>
                    </a:lnTo>
                    <a:lnTo>
                      <a:pt x="405" y="708"/>
                    </a:lnTo>
                    <a:lnTo>
                      <a:pt x="401" y="695"/>
                    </a:lnTo>
                    <a:lnTo>
                      <a:pt x="396" y="677"/>
                    </a:lnTo>
                    <a:lnTo>
                      <a:pt x="389" y="658"/>
                    </a:lnTo>
                    <a:lnTo>
                      <a:pt x="386" y="642"/>
                    </a:lnTo>
                    <a:lnTo>
                      <a:pt x="385" y="627"/>
                    </a:lnTo>
                    <a:lnTo>
                      <a:pt x="381" y="600"/>
                    </a:lnTo>
                    <a:lnTo>
                      <a:pt x="379" y="572"/>
                    </a:lnTo>
                    <a:lnTo>
                      <a:pt x="376" y="547"/>
                    </a:lnTo>
                    <a:lnTo>
                      <a:pt x="373" y="522"/>
                    </a:lnTo>
                    <a:lnTo>
                      <a:pt x="370" y="496"/>
                    </a:lnTo>
                    <a:lnTo>
                      <a:pt x="369" y="478"/>
                    </a:lnTo>
                    <a:lnTo>
                      <a:pt x="369" y="464"/>
                    </a:lnTo>
                    <a:lnTo>
                      <a:pt x="368" y="446"/>
                    </a:lnTo>
                    <a:lnTo>
                      <a:pt x="369" y="425"/>
                    </a:lnTo>
                    <a:lnTo>
                      <a:pt x="371" y="414"/>
                    </a:lnTo>
                    <a:lnTo>
                      <a:pt x="375" y="397"/>
                    </a:lnTo>
                    <a:lnTo>
                      <a:pt x="379" y="376"/>
                    </a:lnTo>
                    <a:lnTo>
                      <a:pt x="386" y="392"/>
                    </a:lnTo>
                    <a:lnTo>
                      <a:pt x="394" y="408"/>
                    </a:lnTo>
                    <a:lnTo>
                      <a:pt x="401" y="425"/>
                    </a:lnTo>
                    <a:lnTo>
                      <a:pt x="405" y="444"/>
                    </a:lnTo>
                    <a:lnTo>
                      <a:pt x="409" y="465"/>
                    </a:lnTo>
                    <a:lnTo>
                      <a:pt x="413" y="480"/>
                    </a:lnTo>
                    <a:lnTo>
                      <a:pt x="414" y="500"/>
                    </a:lnTo>
                    <a:lnTo>
                      <a:pt x="418" y="522"/>
                    </a:lnTo>
                    <a:lnTo>
                      <a:pt x="421" y="547"/>
                    </a:lnTo>
                    <a:lnTo>
                      <a:pt x="423" y="567"/>
                    </a:lnTo>
                    <a:lnTo>
                      <a:pt x="426" y="593"/>
                    </a:lnTo>
                    <a:lnTo>
                      <a:pt x="428" y="611"/>
                    </a:lnTo>
                    <a:lnTo>
                      <a:pt x="432" y="633"/>
                    </a:lnTo>
                    <a:lnTo>
                      <a:pt x="435" y="653"/>
                    </a:lnTo>
                    <a:lnTo>
                      <a:pt x="438" y="667"/>
                    </a:lnTo>
                    <a:lnTo>
                      <a:pt x="446" y="682"/>
                    </a:lnTo>
                    <a:lnTo>
                      <a:pt x="455" y="699"/>
                    </a:lnTo>
                    <a:lnTo>
                      <a:pt x="466" y="715"/>
                    </a:lnTo>
                    <a:lnTo>
                      <a:pt x="476" y="731"/>
                    </a:lnTo>
                    <a:lnTo>
                      <a:pt x="485" y="739"/>
                    </a:lnTo>
                    <a:lnTo>
                      <a:pt x="491" y="731"/>
                    </a:lnTo>
                    <a:lnTo>
                      <a:pt x="491" y="690"/>
                    </a:lnTo>
                    <a:lnTo>
                      <a:pt x="491" y="690"/>
                    </a:lnTo>
                    <a:lnTo>
                      <a:pt x="491" y="731"/>
                    </a:lnTo>
                    <a:lnTo>
                      <a:pt x="491" y="690"/>
                    </a:lnTo>
                    <a:lnTo>
                      <a:pt x="491" y="690"/>
                    </a:lnTo>
                    <a:lnTo>
                      <a:pt x="491" y="690"/>
                    </a:lnTo>
                    <a:lnTo>
                      <a:pt x="491" y="690"/>
                    </a:lnTo>
                    <a:lnTo>
                      <a:pt x="491" y="651"/>
                    </a:lnTo>
                    <a:lnTo>
                      <a:pt x="491" y="651"/>
                    </a:lnTo>
                    <a:lnTo>
                      <a:pt x="486" y="635"/>
                    </a:lnTo>
                    <a:lnTo>
                      <a:pt x="477" y="615"/>
                    </a:lnTo>
                    <a:lnTo>
                      <a:pt x="470" y="597"/>
                    </a:lnTo>
                    <a:lnTo>
                      <a:pt x="463" y="576"/>
                    </a:lnTo>
                    <a:lnTo>
                      <a:pt x="456" y="558"/>
                    </a:lnTo>
                    <a:lnTo>
                      <a:pt x="448" y="538"/>
                    </a:lnTo>
                    <a:lnTo>
                      <a:pt x="442" y="519"/>
                    </a:lnTo>
                    <a:lnTo>
                      <a:pt x="436" y="500"/>
                    </a:lnTo>
                    <a:lnTo>
                      <a:pt x="431" y="480"/>
                    </a:lnTo>
                    <a:lnTo>
                      <a:pt x="428" y="467"/>
                    </a:lnTo>
                    <a:lnTo>
                      <a:pt x="423" y="452"/>
                    </a:lnTo>
                    <a:lnTo>
                      <a:pt x="418" y="434"/>
                    </a:lnTo>
                    <a:lnTo>
                      <a:pt x="413" y="421"/>
                    </a:lnTo>
                    <a:lnTo>
                      <a:pt x="416" y="410"/>
                    </a:lnTo>
                    <a:lnTo>
                      <a:pt x="417" y="396"/>
                    </a:lnTo>
                    <a:lnTo>
                      <a:pt x="416" y="385"/>
                    </a:lnTo>
                    <a:lnTo>
                      <a:pt x="414" y="371"/>
                    </a:lnTo>
                    <a:lnTo>
                      <a:pt x="428" y="369"/>
                    </a:lnTo>
                    <a:lnTo>
                      <a:pt x="445" y="364"/>
                    </a:lnTo>
                    <a:lnTo>
                      <a:pt x="460" y="375"/>
                    </a:lnTo>
                    <a:lnTo>
                      <a:pt x="475" y="382"/>
                    </a:lnTo>
                    <a:lnTo>
                      <a:pt x="490" y="391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3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70"/>
                    </a:lnTo>
                    <a:lnTo>
                      <a:pt x="491" y="330"/>
                    </a:lnTo>
                    <a:lnTo>
                      <a:pt x="486" y="330"/>
                    </a:lnTo>
                    <a:lnTo>
                      <a:pt x="470" y="323"/>
                    </a:lnTo>
                    <a:lnTo>
                      <a:pt x="466" y="313"/>
                    </a:lnTo>
                    <a:lnTo>
                      <a:pt x="463" y="304"/>
                    </a:lnTo>
                    <a:lnTo>
                      <a:pt x="460" y="294"/>
                    </a:lnTo>
                    <a:lnTo>
                      <a:pt x="460" y="290"/>
                    </a:lnTo>
                    <a:lnTo>
                      <a:pt x="470" y="278"/>
                    </a:lnTo>
                    <a:lnTo>
                      <a:pt x="484" y="264"/>
                    </a:lnTo>
                    <a:lnTo>
                      <a:pt x="496" y="251"/>
                    </a:lnTo>
                    <a:lnTo>
                      <a:pt x="491" y="25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1" y="210"/>
                    </a:lnTo>
                    <a:lnTo>
                      <a:pt x="493" y="207"/>
                    </a:lnTo>
                    <a:lnTo>
                      <a:pt x="475" y="221"/>
                    </a:lnTo>
                    <a:lnTo>
                      <a:pt x="460" y="235"/>
                    </a:lnTo>
                    <a:lnTo>
                      <a:pt x="450" y="245"/>
                    </a:lnTo>
                    <a:lnTo>
                      <a:pt x="442" y="257"/>
                    </a:lnTo>
                    <a:lnTo>
                      <a:pt x="429" y="275"/>
                    </a:lnTo>
                    <a:lnTo>
                      <a:pt x="419" y="288"/>
                    </a:lnTo>
                    <a:lnTo>
                      <a:pt x="409" y="301"/>
                    </a:lnTo>
                    <a:lnTo>
                      <a:pt x="396" y="316"/>
                    </a:lnTo>
                    <a:lnTo>
                      <a:pt x="391" y="311"/>
                    </a:lnTo>
                    <a:lnTo>
                      <a:pt x="385" y="298"/>
                    </a:lnTo>
                    <a:lnTo>
                      <a:pt x="379" y="288"/>
                    </a:lnTo>
                    <a:lnTo>
                      <a:pt x="382" y="278"/>
                    </a:lnTo>
                    <a:lnTo>
                      <a:pt x="391" y="262"/>
                    </a:lnTo>
                    <a:lnTo>
                      <a:pt x="400" y="246"/>
                    </a:lnTo>
                    <a:lnTo>
                      <a:pt x="409" y="232"/>
                    </a:lnTo>
                    <a:lnTo>
                      <a:pt x="419" y="218"/>
                    </a:lnTo>
                    <a:lnTo>
                      <a:pt x="436" y="200"/>
                    </a:lnTo>
                    <a:lnTo>
                      <a:pt x="450" y="182"/>
                    </a:lnTo>
                    <a:lnTo>
                      <a:pt x="462" y="169"/>
                    </a:lnTo>
                    <a:lnTo>
                      <a:pt x="473" y="156"/>
                    </a:lnTo>
                    <a:lnTo>
                      <a:pt x="484" y="141"/>
                    </a:lnTo>
                    <a:lnTo>
                      <a:pt x="491" y="130"/>
                    </a:lnTo>
                    <a:lnTo>
                      <a:pt x="491" y="130"/>
                    </a:lnTo>
                    <a:lnTo>
                      <a:pt x="491" y="130"/>
                    </a:lnTo>
                    <a:lnTo>
                      <a:pt x="491" y="130"/>
                    </a:lnTo>
                    <a:lnTo>
                      <a:pt x="491" y="89"/>
                    </a:lnTo>
                    <a:lnTo>
                      <a:pt x="491" y="130"/>
                    </a:lnTo>
                    <a:lnTo>
                      <a:pt x="491" y="130"/>
                    </a:lnTo>
                    <a:lnTo>
                      <a:pt x="491" y="130"/>
                    </a:lnTo>
                    <a:lnTo>
                      <a:pt x="491" y="89"/>
                    </a:lnTo>
                    <a:lnTo>
                      <a:pt x="491" y="89"/>
                    </a:lnTo>
                    <a:lnTo>
                      <a:pt x="491" y="108"/>
                    </a:lnTo>
                    <a:lnTo>
                      <a:pt x="491" y="96"/>
                    </a:lnTo>
                    <a:lnTo>
                      <a:pt x="487" y="111"/>
                    </a:lnTo>
                    <a:lnTo>
                      <a:pt x="473" y="127"/>
                    </a:lnTo>
                    <a:lnTo>
                      <a:pt x="463" y="141"/>
                    </a:lnTo>
                    <a:lnTo>
                      <a:pt x="448" y="162"/>
                    </a:lnTo>
                    <a:lnTo>
                      <a:pt x="438" y="174"/>
                    </a:lnTo>
                    <a:lnTo>
                      <a:pt x="426" y="191"/>
                    </a:lnTo>
                    <a:lnTo>
                      <a:pt x="414" y="214"/>
                    </a:lnTo>
                    <a:lnTo>
                      <a:pt x="404" y="231"/>
                    </a:lnTo>
                    <a:lnTo>
                      <a:pt x="394" y="249"/>
                    </a:lnTo>
                    <a:lnTo>
                      <a:pt x="380" y="278"/>
                    </a:lnTo>
                    <a:lnTo>
                      <a:pt x="375" y="294"/>
                    </a:lnTo>
                    <a:lnTo>
                      <a:pt x="372" y="304"/>
                    </a:lnTo>
                    <a:lnTo>
                      <a:pt x="364" y="288"/>
                    </a:lnTo>
                    <a:lnTo>
                      <a:pt x="355" y="271"/>
                    </a:lnTo>
                    <a:lnTo>
                      <a:pt x="344" y="254"/>
                    </a:lnTo>
                    <a:lnTo>
                      <a:pt x="336" y="237"/>
                    </a:lnTo>
                    <a:lnTo>
                      <a:pt x="327" y="221"/>
                    </a:lnTo>
                    <a:lnTo>
                      <a:pt x="318" y="207"/>
                    </a:lnTo>
                    <a:lnTo>
                      <a:pt x="308" y="193"/>
                    </a:lnTo>
                    <a:lnTo>
                      <a:pt x="296" y="175"/>
                    </a:lnTo>
                    <a:lnTo>
                      <a:pt x="283" y="158"/>
                    </a:lnTo>
                    <a:lnTo>
                      <a:pt x="270" y="137"/>
                    </a:lnTo>
                    <a:lnTo>
                      <a:pt x="257" y="117"/>
                    </a:lnTo>
                    <a:lnTo>
                      <a:pt x="248" y="100"/>
                    </a:lnTo>
                    <a:lnTo>
                      <a:pt x="235" y="79"/>
                    </a:lnTo>
                    <a:lnTo>
                      <a:pt x="225" y="66"/>
                    </a:lnTo>
                    <a:lnTo>
                      <a:pt x="213" y="52"/>
                    </a:lnTo>
                    <a:lnTo>
                      <a:pt x="203" y="42"/>
                    </a:lnTo>
                    <a:lnTo>
                      <a:pt x="194" y="30"/>
                    </a:lnTo>
                    <a:lnTo>
                      <a:pt x="185" y="13"/>
                    </a:lnTo>
                    <a:lnTo>
                      <a:pt x="177" y="0"/>
                    </a:lnTo>
                    <a:lnTo>
                      <a:pt x="179" y="11"/>
                    </a:lnTo>
                    <a:lnTo>
                      <a:pt x="181" y="27"/>
                    </a:lnTo>
                    <a:lnTo>
                      <a:pt x="183" y="43"/>
                    </a:lnTo>
                    <a:lnTo>
                      <a:pt x="190" y="59"/>
                    </a:lnTo>
                    <a:lnTo>
                      <a:pt x="196" y="74"/>
                    </a:lnTo>
                    <a:lnTo>
                      <a:pt x="208" y="96"/>
                    </a:lnTo>
                    <a:lnTo>
                      <a:pt x="217" y="114"/>
                    </a:lnTo>
                    <a:lnTo>
                      <a:pt x="227" y="136"/>
                    </a:lnTo>
                    <a:lnTo>
                      <a:pt x="239" y="154"/>
                    </a:lnTo>
                    <a:lnTo>
                      <a:pt x="251" y="175"/>
                    </a:lnTo>
                    <a:lnTo>
                      <a:pt x="262" y="191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8497" name="Freeform 33"/>
              <p:cNvSpPr>
                <a:spLocks/>
              </p:cNvSpPr>
              <p:nvPr/>
            </p:nvSpPr>
            <p:spPr bwMode="auto">
              <a:xfrm>
                <a:off x="5003" y="1739"/>
                <a:ext cx="768" cy="1071"/>
              </a:xfrm>
              <a:custGeom>
                <a:avLst/>
                <a:gdLst>
                  <a:gd name="T0" fmla="*/ 455 w 768"/>
                  <a:gd name="T1" fmla="*/ 337 h 1071"/>
                  <a:gd name="T2" fmla="*/ 431 w 768"/>
                  <a:gd name="T3" fmla="*/ 371 h 1071"/>
                  <a:gd name="T4" fmla="*/ 295 w 768"/>
                  <a:gd name="T5" fmla="*/ 314 h 1071"/>
                  <a:gd name="T6" fmla="*/ 153 w 768"/>
                  <a:gd name="T7" fmla="*/ 223 h 1071"/>
                  <a:gd name="T8" fmla="*/ 92 w 768"/>
                  <a:gd name="T9" fmla="*/ 126 h 1071"/>
                  <a:gd name="T10" fmla="*/ 128 w 768"/>
                  <a:gd name="T11" fmla="*/ 211 h 1071"/>
                  <a:gd name="T12" fmla="*/ 235 w 768"/>
                  <a:gd name="T13" fmla="*/ 299 h 1071"/>
                  <a:gd name="T14" fmla="*/ 354 w 768"/>
                  <a:gd name="T15" fmla="*/ 380 h 1071"/>
                  <a:gd name="T16" fmla="*/ 469 w 768"/>
                  <a:gd name="T17" fmla="*/ 437 h 1071"/>
                  <a:gd name="T18" fmla="*/ 421 w 768"/>
                  <a:gd name="T19" fmla="*/ 488 h 1071"/>
                  <a:gd name="T20" fmla="*/ 317 w 768"/>
                  <a:gd name="T21" fmla="*/ 496 h 1071"/>
                  <a:gd name="T22" fmla="*/ 182 w 768"/>
                  <a:gd name="T23" fmla="*/ 514 h 1071"/>
                  <a:gd name="T24" fmla="*/ 74 w 768"/>
                  <a:gd name="T25" fmla="*/ 561 h 1071"/>
                  <a:gd name="T26" fmla="*/ 37 w 768"/>
                  <a:gd name="T27" fmla="*/ 590 h 1071"/>
                  <a:gd name="T28" fmla="*/ 149 w 768"/>
                  <a:gd name="T29" fmla="*/ 561 h 1071"/>
                  <a:gd name="T30" fmla="*/ 297 w 768"/>
                  <a:gd name="T31" fmla="*/ 546 h 1071"/>
                  <a:gd name="T32" fmla="*/ 435 w 768"/>
                  <a:gd name="T33" fmla="*/ 535 h 1071"/>
                  <a:gd name="T34" fmla="*/ 509 w 768"/>
                  <a:gd name="T35" fmla="*/ 559 h 1071"/>
                  <a:gd name="T36" fmla="*/ 495 w 768"/>
                  <a:gd name="T37" fmla="*/ 683 h 1071"/>
                  <a:gd name="T38" fmla="*/ 497 w 768"/>
                  <a:gd name="T39" fmla="*/ 843 h 1071"/>
                  <a:gd name="T40" fmla="*/ 541 w 768"/>
                  <a:gd name="T41" fmla="*/ 971 h 1071"/>
                  <a:gd name="T42" fmla="*/ 633 w 768"/>
                  <a:gd name="T43" fmla="*/ 1070 h 1071"/>
                  <a:gd name="T44" fmla="*/ 620 w 768"/>
                  <a:gd name="T45" fmla="*/ 951 h 1071"/>
                  <a:gd name="T46" fmla="*/ 590 w 768"/>
                  <a:gd name="T47" fmla="*/ 821 h 1071"/>
                  <a:gd name="T48" fmla="*/ 571 w 768"/>
                  <a:gd name="T49" fmla="*/ 655 h 1071"/>
                  <a:gd name="T50" fmla="*/ 580 w 768"/>
                  <a:gd name="T51" fmla="*/ 544 h 1071"/>
                  <a:gd name="T52" fmla="*/ 626 w 768"/>
                  <a:gd name="T53" fmla="*/ 608 h 1071"/>
                  <a:gd name="T54" fmla="*/ 651 w 768"/>
                  <a:gd name="T55" fmla="*/ 749 h 1071"/>
                  <a:gd name="T56" fmla="*/ 672 w 768"/>
                  <a:gd name="T57" fmla="*/ 894 h 1071"/>
                  <a:gd name="T58" fmla="*/ 737 w 768"/>
                  <a:gd name="T59" fmla="*/ 1000 h 1071"/>
                  <a:gd name="T60" fmla="*/ 760 w 768"/>
                  <a:gd name="T61" fmla="*/ 1000 h 1071"/>
                  <a:gd name="T62" fmla="*/ 760 w 768"/>
                  <a:gd name="T63" fmla="*/ 891 h 1071"/>
                  <a:gd name="T64" fmla="*/ 716 w 768"/>
                  <a:gd name="T65" fmla="*/ 789 h 1071"/>
                  <a:gd name="T66" fmla="*/ 666 w 768"/>
                  <a:gd name="T67" fmla="*/ 657 h 1071"/>
                  <a:gd name="T68" fmla="*/ 643 w 768"/>
                  <a:gd name="T69" fmla="*/ 561 h 1071"/>
                  <a:gd name="T70" fmla="*/ 689 w 768"/>
                  <a:gd name="T71" fmla="*/ 499 h 1071"/>
                  <a:gd name="T72" fmla="*/ 760 w 768"/>
                  <a:gd name="T73" fmla="*/ 507 h 1071"/>
                  <a:gd name="T74" fmla="*/ 760 w 768"/>
                  <a:gd name="T75" fmla="*/ 507 h 1071"/>
                  <a:gd name="T76" fmla="*/ 760 w 768"/>
                  <a:gd name="T77" fmla="*/ 507 h 1071"/>
                  <a:gd name="T78" fmla="*/ 760 w 768"/>
                  <a:gd name="T79" fmla="*/ 507 h 1071"/>
                  <a:gd name="T80" fmla="*/ 760 w 768"/>
                  <a:gd name="T81" fmla="*/ 507 h 1071"/>
                  <a:gd name="T82" fmla="*/ 760 w 768"/>
                  <a:gd name="T83" fmla="*/ 507 h 1071"/>
                  <a:gd name="T84" fmla="*/ 727 w 768"/>
                  <a:gd name="T85" fmla="*/ 442 h 1071"/>
                  <a:gd name="T86" fmla="*/ 727 w 768"/>
                  <a:gd name="T87" fmla="*/ 380 h 1071"/>
                  <a:gd name="T88" fmla="*/ 760 w 768"/>
                  <a:gd name="T89" fmla="*/ 288 h 1071"/>
                  <a:gd name="T90" fmla="*/ 760 w 768"/>
                  <a:gd name="T91" fmla="*/ 288 h 1071"/>
                  <a:gd name="T92" fmla="*/ 760 w 768"/>
                  <a:gd name="T93" fmla="*/ 288 h 1071"/>
                  <a:gd name="T94" fmla="*/ 760 w 768"/>
                  <a:gd name="T95" fmla="*/ 288 h 1071"/>
                  <a:gd name="T96" fmla="*/ 696 w 768"/>
                  <a:gd name="T97" fmla="*/ 335 h 1071"/>
                  <a:gd name="T98" fmla="*/ 613 w 768"/>
                  <a:gd name="T99" fmla="*/ 433 h 1071"/>
                  <a:gd name="T100" fmla="*/ 604 w 768"/>
                  <a:gd name="T101" fmla="*/ 359 h 1071"/>
                  <a:gd name="T102" fmla="*/ 696 w 768"/>
                  <a:gd name="T103" fmla="*/ 250 h 1071"/>
                  <a:gd name="T104" fmla="*/ 760 w 768"/>
                  <a:gd name="T105" fmla="*/ 178 h 1071"/>
                  <a:gd name="T106" fmla="*/ 760 w 768"/>
                  <a:gd name="T107" fmla="*/ 178 h 1071"/>
                  <a:gd name="T108" fmla="*/ 760 w 768"/>
                  <a:gd name="T109" fmla="*/ 132 h 1071"/>
                  <a:gd name="T110" fmla="*/ 678 w 768"/>
                  <a:gd name="T111" fmla="*/ 239 h 1071"/>
                  <a:gd name="T112" fmla="*/ 589 w 768"/>
                  <a:gd name="T113" fmla="*/ 380 h 1071"/>
                  <a:gd name="T114" fmla="*/ 532 w 768"/>
                  <a:gd name="T115" fmla="*/ 348 h 1071"/>
                  <a:gd name="T116" fmla="*/ 458 w 768"/>
                  <a:gd name="T117" fmla="*/ 240 h 1071"/>
                  <a:gd name="T118" fmla="*/ 364 w 768"/>
                  <a:gd name="T119" fmla="*/ 109 h 1071"/>
                  <a:gd name="T120" fmla="*/ 286 w 768"/>
                  <a:gd name="T121" fmla="*/ 18 h 1071"/>
                  <a:gd name="T122" fmla="*/ 294 w 768"/>
                  <a:gd name="T123" fmla="*/ 81 h 1071"/>
                  <a:gd name="T124" fmla="*/ 369 w 768"/>
                  <a:gd name="T125" fmla="*/ 211 h 10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768" h="1071">
                    <a:moveTo>
                      <a:pt x="405" y="261"/>
                    </a:moveTo>
                    <a:lnTo>
                      <a:pt x="420" y="278"/>
                    </a:lnTo>
                    <a:lnTo>
                      <a:pt x="432" y="297"/>
                    </a:lnTo>
                    <a:lnTo>
                      <a:pt x="443" y="316"/>
                    </a:lnTo>
                    <a:lnTo>
                      <a:pt x="455" y="337"/>
                    </a:lnTo>
                    <a:lnTo>
                      <a:pt x="465" y="356"/>
                    </a:lnTo>
                    <a:lnTo>
                      <a:pt x="469" y="374"/>
                    </a:lnTo>
                    <a:lnTo>
                      <a:pt x="475" y="390"/>
                    </a:lnTo>
                    <a:lnTo>
                      <a:pt x="457" y="380"/>
                    </a:lnTo>
                    <a:lnTo>
                      <a:pt x="431" y="371"/>
                    </a:lnTo>
                    <a:lnTo>
                      <a:pt x="403" y="361"/>
                    </a:lnTo>
                    <a:lnTo>
                      <a:pt x="377" y="350"/>
                    </a:lnTo>
                    <a:lnTo>
                      <a:pt x="348" y="340"/>
                    </a:lnTo>
                    <a:lnTo>
                      <a:pt x="319" y="328"/>
                    </a:lnTo>
                    <a:lnTo>
                      <a:pt x="295" y="314"/>
                    </a:lnTo>
                    <a:lnTo>
                      <a:pt x="259" y="295"/>
                    </a:lnTo>
                    <a:lnTo>
                      <a:pt x="234" y="277"/>
                    </a:lnTo>
                    <a:lnTo>
                      <a:pt x="200" y="257"/>
                    </a:lnTo>
                    <a:lnTo>
                      <a:pt x="177" y="245"/>
                    </a:lnTo>
                    <a:lnTo>
                      <a:pt x="153" y="223"/>
                    </a:lnTo>
                    <a:lnTo>
                      <a:pt x="134" y="206"/>
                    </a:lnTo>
                    <a:lnTo>
                      <a:pt x="118" y="183"/>
                    </a:lnTo>
                    <a:lnTo>
                      <a:pt x="107" y="161"/>
                    </a:lnTo>
                    <a:lnTo>
                      <a:pt x="99" y="141"/>
                    </a:lnTo>
                    <a:lnTo>
                      <a:pt x="92" y="126"/>
                    </a:lnTo>
                    <a:lnTo>
                      <a:pt x="91" y="143"/>
                    </a:lnTo>
                    <a:lnTo>
                      <a:pt x="91" y="154"/>
                    </a:lnTo>
                    <a:lnTo>
                      <a:pt x="96" y="169"/>
                    </a:lnTo>
                    <a:lnTo>
                      <a:pt x="108" y="186"/>
                    </a:lnTo>
                    <a:lnTo>
                      <a:pt x="128" y="211"/>
                    </a:lnTo>
                    <a:lnTo>
                      <a:pt x="138" y="229"/>
                    </a:lnTo>
                    <a:lnTo>
                      <a:pt x="157" y="241"/>
                    </a:lnTo>
                    <a:lnTo>
                      <a:pt x="180" y="258"/>
                    </a:lnTo>
                    <a:lnTo>
                      <a:pt x="209" y="278"/>
                    </a:lnTo>
                    <a:lnTo>
                      <a:pt x="235" y="299"/>
                    </a:lnTo>
                    <a:lnTo>
                      <a:pt x="263" y="318"/>
                    </a:lnTo>
                    <a:lnTo>
                      <a:pt x="283" y="335"/>
                    </a:lnTo>
                    <a:lnTo>
                      <a:pt x="304" y="354"/>
                    </a:lnTo>
                    <a:lnTo>
                      <a:pt x="329" y="367"/>
                    </a:lnTo>
                    <a:lnTo>
                      <a:pt x="354" y="380"/>
                    </a:lnTo>
                    <a:lnTo>
                      <a:pt x="379" y="395"/>
                    </a:lnTo>
                    <a:lnTo>
                      <a:pt x="403" y="406"/>
                    </a:lnTo>
                    <a:lnTo>
                      <a:pt x="424" y="417"/>
                    </a:lnTo>
                    <a:lnTo>
                      <a:pt x="451" y="429"/>
                    </a:lnTo>
                    <a:lnTo>
                      <a:pt x="469" y="437"/>
                    </a:lnTo>
                    <a:lnTo>
                      <a:pt x="477" y="442"/>
                    </a:lnTo>
                    <a:lnTo>
                      <a:pt x="469" y="454"/>
                    </a:lnTo>
                    <a:lnTo>
                      <a:pt x="460" y="467"/>
                    </a:lnTo>
                    <a:lnTo>
                      <a:pt x="446" y="484"/>
                    </a:lnTo>
                    <a:lnTo>
                      <a:pt x="421" y="488"/>
                    </a:lnTo>
                    <a:lnTo>
                      <a:pt x="403" y="490"/>
                    </a:lnTo>
                    <a:lnTo>
                      <a:pt x="375" y="495"/>
                    </a:lnTo>
                    <a:lnTo>
                      <a:pt x="348" y="496"/>
                    </a:lnTo>
                    <a:lnTo>
                      <a:pt x="348" y="496"/>
                    </a:lnTo>
                    <a:lnTo>
                      <a:pt x="317" y="496"/>
                    </a:lnTo>
                    <a:lnTo>
                      <a:pt x="288" y="499"/>
                    </a:lnTo>
                    <a:lnTo>
                      <a:pt x="258" y="501"/>
                    </a:lnTo>
                    <a:lnTo>
                      <a:pt x="231" y="505"/>
                    </a:lnTo>
                    <a:lnTo>
                      <a:pt x="208" y="508"/>
                    </a:lnTo>
                    <a:lnTo>
                      <a:pt x="182" y="514"/>
                    </a:lnTo>
                    <a:lnTo>
                      <a:pt x="163" y="521"/>
                    </a:lnTo>
                    <a:lnTo>
                      <a:pt x="142" y="530"/>
                    </a:lnTo>
                    <a:lnTo>
                      <a:pt x="126" y="539"/>
                    </a:lnTo>
                    <a:lnTo>
                      <a:pt x="102" y="548"/>
                    </a:lnTo>
                    <a:lnTo>
                      <a:pt x="74" y="561"/>
                    </a:lnTo>
                    <a:lnTo>
                      <a:pt x="46" y="572"/>
                    </a:lnTo>
                    <a:lnTo>
                      <a:pt x="24" y="579"/>
                    </a:lnTo>
                    <a:lnTo>
                      <a:pt x="0" y="587"/>
                    </a:lnTo>
                    <a:lnTo>
                      <a:pt x="19" y="591"/>
                    </a:lnTo>
                    <a:lnTo>
                      <a:pt x="37" y="590"/>
                    </a:lnTo>
                    <a:lnTo>
                      <a:pt x="59" y="585"/>
                    </a:lnTo>
                    <a:lnTo>
                      <a:pt x="82" y="579"/>
                    </a:lnTo>
                    <a:lnTo>
                      <a:pt x="112" y="570"/>
                    </a:lnTo>
                    <a:lnTo>
                      <a:pt x="130" y="565"/>
                    </a:lnTo>
                    <a:lnTo>
                      <a:pt x="149" y="561"/>
                    </a:lnTo>
                    <a:lnTo>
                      <a:pt x="174" y="556"/>
                    </a:lnTo>
                    <a:lnTo>
                      <a:pt x="200" y="553"/>
                    </a:lnTo>
                    <a:lnTo>
                      <a:pt x="232" y="550"/>
                    </a:lnTo>
                    <a:lnTo>
                      <a:pt x="263" y="547"/>
                    </a:lnTo>
                    <a:lnTo>
                      <a:pt x="297" y="546"/>
                    </a:lnTo>
                    <a:lnTo>
                      <a:pt x="325" y="546"/>
                    </a:lnTo>
                    <a:lnTo>
                      <a:pt x="354" y="544"/>
                    </a:lnTo>
                    <a:lnTo>
                      <a:pt x="377" y="542"/>
                    </a:lnTo>
                    <a:lnTo>
                      <a:pt x="405" y="540"/>
                    </a:lnTo>
                    <a:lnTo>
                      <a:pt x="435" y="535"/>
                    </a:lnTo>
                    <a:lnTo>
                      <a:pt x="469" y="529"/>
                    </a:lnTo>
                    <a:lnTo>
                      <a:pt x="498" y="521"/>
                    </a:lnTo>
                    <a:lnTo>
                      <a:pt x="534" y="516"/>
                    </a:lnTo>
                    <a:lnTo>
                      <a:pt x="523" y="535"/>
                    </a:lnTo>
                    <a:lnTo>
                      <a:pt x="509" y="559"/>
                    </a:lnTo>
                    <a:lnTo>
                      <a:pt x="495" y="590"/>
                    </a:lnTo>
                    <a:lnTo>
                      <a:pt x="492" y="613"/>
                    </a:lnTo>
                    <a:lnTo>
                      <a:pt x="491" y="640"/>
                    </a:lnTo>
                    <a:lnTo>
                      <a:pt x="492" y="661"/>
                    </a:lnTo>
                    <a:lnTo>
                      <a:pt x="495" y="683"/>
                    </a:lnTo>
                    <a:lnTo>
                      <a:pt x="497" y="712"/>
                    </a:lnTo>
                    <a:lnTo>
                      <a:pt x="500" y="751"/>
                    </a:lnTo>
                    <a:lnTo>
                      <a:pt x="498" y="783"/>
                    </a:lnTo>
                    <a:lnTo>
                      <a:pt x="497" y="817"/>
                    </a:lnTo>
                    <a:lnTo>
                      <a:pt x="497" y="843"/>
                    </a:lnTo>
                    <a:lnTo>
                      <a:pt x="500" y="869"/>
                    </a:lnTo>
                    <a:lnTo>
                      <a:pt x="508" y="896"/>
                    </a:lnTo>
                    <a:lnTo>
                      <a:pt x="519" y="928"/>
                    </a:lnTo>
                    <a:lnTo>
                      <a:pt x="529" y="951"/>
                    </a:lnTo>
                    <a:lnTo>
                      <a:pt x="541" y="971"/>
                    </a:lnTo>
                    <a:lnTo>
                      <a:pt x="554" y="997"/>
                    </a:lnTo>
                    <a:lnTo>
                      <a:pt x="566" y="1013"/>
                    </a:lnTo>
                    <a:lnTo>
                      <a:pt x="586" y="1032"/>
                    </a:lnTo>
                    <a:lnTo>
                      <a:pt x="612" y="1049"/>
                    </a:lnTo>
                    <a:lnTo>
                      <a:pt x="633" y="1070"/>
                    </a:lnTo>
                    <a:lnTo>
                      <a:pt x="636" y="1048"/>
                    </a:lnTo>
                    <a:lnTo>
                      <a:pt x="633" y="1022"/>
                    </a:lnTo>
                    <a:lnTo>
                      <a:pt x="629" y="994"/>
                    </a:lnTo>
                    <a:lnTo>
                      <a:pt x="626" y="969"/>
                    </a:lnTo>
                    <a:lnTo>
                      <a:pt x="620" y="951"/>
                    </a:lnTo>
                    <a:lnTo>
                      <a:pt x="613" y="926"/>
                    </a:lnTo>
                    <a:lnTo>
                      <a:pt x="602" y="900"/>
                    </a:lnTo>
                    <a:lnTo>
                      <a:pt x="597" y="879"/>
                    </a:lnTo>
                    <a:lnTo>
                      <a:pt x="595" y="858"/>
                    </a:lnTo>
                    <a:lnTo>
                      <a:pt x="590" y="821"/>
                    </a:lnTo>
                    <a:lnTo>
                      <a:pt x="586" y="783"/>
                    </a:lnTo>
                    <a:lnTo>
                      <a:pt x="581" y="749"/>
                    </a:lnTo>
                    <a:lnTo>
                      <a:pt x="578" y="715"/>
                    </a:lnTo>
                    <a:lnTo>
                      <a:pt x="572" y="679"/>
                    </a:lnTo>
                    <a:lnTo>
                      <a:pt x="571" y="655"/>
                    </a:lnTo>
                    <a:lnTo>
                      <a:pt x="571" y="635"/>
                    </a:lnTo>
                    <a:lnTo>
                      <a:pt x="569" y="610"/>
                    </a:lnTo>
                    <a:lnTo>
                      <a:pt x="571" y="582"/>
                    </a:lnTo>
                    <a:lnTo>
                      <a:pt x="574" y="567"/>
                    </a:lnTo>
                    <a:lnTo>
                      <a:pt x="580" y="544"/>
                    </a:lnTo>
                    <a:lnTo>
                      <a:pt x="586" y="514"/>
                    </a:lnTo>
                    <a:lnTo>
                      <a:pt x="597" y="536"/>
                    </a:lnTo>
                    <a:lnTo>
                      <a:pt x="609" y="559"/>
                    </a:lnTo>
                    <a:lnTo>
                      <a:pt x="620" y="582"/>
                    </a:lnTo>
                    <a:lnTo>
                      <a:pt x="626" y="608"/>
                    </a:lnTo>
                    <a:lnTo>
                      <a:pt x="633" y="636"/>
                    </a:lnTo>
                    <a:lnTo>
                      <a:pt x="638" y="657"/>
                    </a:lnTo>
                    <a:lnTo>
                      <a:pt x="641" y="684"/>
                    </a:lnTo>
                    <a:lnTo>
                      <a:pt x="647" y="715"/>
                    </a:lnTo>
                    <a:lnTo>
                      <a:pt x="651" y="749"/>
                    </a:lnTo>
                    <a:lnTo>
                      <a:pt x="655" y="776"/>
                    </a:lnTo>
                    <a:lnTo>
                      <a:pt x="659" y="811"/>
                    </a:lnTo>
                    <a:lnTo>
                      <a:pt x="661" y="836"/>
                    </a:lnTo>
                    <a:lnTo>
                      <a:pt x="669" y="866"/>
                    </a:lnTo>
                    <a:lnTo>
                      <a:pt x="672" y="894"/>
                    </a:lnTo>
                    <a:lnTo>
                      <a:pt x="678" y="913"/>
                    </a:lnTo>
                    <a:lnTo>
                      <a:pt x="690" y="934"/>
                    </a:lnTo>
                    <a:lnTo>
                      <a:pt x="704" y="957"/>
                    </a:lnTo>
                    <a:lnTo>
                      <a:pt x="720" y="979"/>
                    </a:lnTo>
                    <a:lnTo>
                      <a:pt x="737" y="1000"/>
                    </a:lnTo>
                    <a:lnTo>
                      <a:pt x="750" y="1011"/>
                    </a:lnTo>
                    <a:lnTo>
                      <a:pt x="760" y="1000"/>
                    </a:lnTo>
                    <a:lnTo>
                      <a:pt x="760" y="945"/>
                    </a:lnTo>
                    <a:lnTo>
                      <a:pt x="760" y="945"/>
                    </a:lnTo>
                    <a:lnTo>
                      <a:pt x="760" y="1000"/>
                    </a:lnTo>
                    <a:lnTo>
                      <a:pt x="760" y="945"/>
                    </a:lnTo>
                    <a:lnTo>
                      <a:pt x="760" y="945"/>
                    </a:lnTo>
                    <a:lnTo>
                      <a:pt x="760" y="945"/>
                    </a:lnTo>
                    <a:lnTo>
                      <a:pt x="760" y="945"/>
                    </a:lnTo>
                    <a:lnTo>
                      <a:pt x="760" y="891"/>
                    </a:lnTo>
                    <a:lnTo>
                      <a:pt x="760" y="891"/>
                    </a:lnTo>
                    <a:lnTo>
                      <a:pt x="752" y="869"/>
                    </a:lnTo>
                    <a:lnTo>
                      <a:pt x="738" y="841"/>
                    </a:lnTo>
                    <a:lnTo>
                      <a:pt x="727" y="817"/>
                    </a:lnTo>
                    <a:lnTo>
                      <a:pt x="716" y="789"/>
                    </a:lnTo>
                    <a:lnTo>
                      <a:pt x="706" y="764"/>
                    </a:lnTo>
                    <a:lnTo>
                      <a:pt x="693" y="736"/>
                    </a:lnTo>
                    <a:lnTo>
                      <a:pt x="684" y="710"/>
                    </a:lnTo>
                    <a:lnTo>
                      <a:pt x="675" y="684"/>
                    </a:lnTo>
                    <a:lnTo>
                      <a:pt x="666" y="657"/>
                    </a:lnTo>
                    <a:lnTo>
                      <a:pt x="661" y="640"/>
                    </a:lnTo>
                    <a:lnTo>
                      <a:pt x="654" y="619"/>
                    </a:lnTo>
                    <a:lnTo>
                      <a:pt x="647" y="595"/>
                    </a:lnTo>
                    <a:lnTo>
                      <a:pt x="638" y="576"/>
                    </a:lnTo>
                    <a:lnTo>
                      <a:pt x="643" y="561"/>
                    </a:lnTo>
                    <a:lnTo>
                      <a:pt x="646" y="542"/>
                    </a:lnTo>
                    <a:lnTo>
                      <a:pt x="644" y="527"/>
                    </a:lnTo>
                    <a:lnTo>
                      <a:pt x="640" y="508"/>
                    </a:lnTo>
                    <a:lnTo>
                      <a:pt x="661" y="505"/>
                    </a:lnTo>
                    <a:lnTo>
                      <a:pt x="689" y="499"/>
                    </a:lnTo>
                    <a:lnTo>
                      <a:pt x="712" y="513"/>
                    </a:lnTo>
                    <a:lnTo>
                      <a:pt x="734" y="523"/>
                    </a:lnTo>
                    <a:lnTo>
                      <a:pt x="757" y="535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451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507"/>
                    </a:lnTo>
                    <a:lnTo>
                      <a:pt x="760" y="451"/>
                    </a:lnTo>
                    <a:lnTo>
                      <a:pt x="752" y="451"/>
                    </a:lnTo>
                    <a:lnTo>
                      <a:pt x="727" y="442"/>
                    </a:lnTo>
                    <a:lnTo>
                      <a:pt x="721" y="429"/>
                    </a:lnTo>
                    <a:lnTo>
                      <a:pt x="716" y="416"/>
                    </a:lnTo>
                    <a:lnTo>
                      <a:pt x="711" y="402"/>
                    </a:lnTo>
                    <a:lnTo>
                      <a:pt x="712" y="397"/>
                    </a:lnTo>
                    <a:lnTo>
                      <a:pt x="727" y="380"/>
                    </a:lnTo>
                    <a:lnTo>
                      <a:pt x="749" y="362"/>
                    </a:lnTo>
                    <a:lnTo>
                      <a:pt x="767" y="344"/>
                    </a:lnTo>
                    <a:lnTo>
                      <a:pt x="760" y="342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0" y="288"/>
                    </a:lnTo>
                    <a:lnTo>
                      <a:pt x="763" y="284"/>
                    </a:lnTo>
                    <a:lnTo>
                      <a:pt x="734" y="303"/>
                    </a:lnTo>
                    <a:lnTo>
                      <a:pt x="711" y="322"/>
                    </a:lnTo>
                    <a:lnTo>
                      <a:pt x="696" y="335"/>
                    </a:lnTo>
                    <a:lnTo>
                      <a:pt x="684" y="352"/>
                    </a:lnTo>
                    <a:lnTo>
                      <a:pt x="664" y="376"/>
                    </a:lnTo>
                    <a:lnTo>
                      <a:pt x="649" y="395"/>
                    </a:lnTo>
                    <a:lnTo>
                      <a:pt x="633" y="412"/>
                    </a:lnTo>
                    <a:lnTo>
                      <a:pt x="613" y="433"/>
                    </a:lnTo>
                    <a:lnTo>
                      <a:pt x="604" y="425"/>
                    </a:lnTo>
                    <a:lnTo>
                      <a:pt x="595" y="408"/>
                    </a:lnTo>
                    <a:lnTo>
                      <a:pt x="586" y="395"/>
                    </a:lnTo>
                    <a:lnTo>
                      <a:pt x="591" y="380"/>
                    </a:lnTo>
                    <a:lnTo>
                      <a:pt x="604" y="359"/>
                    </a:lnTo>
                    <a:lnTo>
                      <a:pt x="618" y="337"/>
                    </a:lnTo>
                    <a:lnTo>
                      <a:pt x="633" y="317"/>
                    </a:lnTo>
                    <a:lnTo>
                      <a:pt x="649" y="299"/>
                    </a:lnTo>
                    <a:lnTo>
                      <a:pt x="674" y="274"/>
                    </a:lnTo>
                    <a:lnTo>
                      <a:pt x="696" y="250"/>
                    </a:lnTo>
                    <a:lnTo>
                      <a:pt x="715" y="231"/>
                    </a:lnTo>
                    <a:lnTo>
                      <a:pt x="731" y="214"/>
                    </a:lnTo>
                    <a:lnTo>
                      <a:pt x="749" y="194"/>
                    </a:lnTo>
                    <a:lnTo>
                      <a:pt x="760" y="178"/>
                    </a:lnTo>
                    <a:lnTo>
                      <a:pt x="760" y="178"/>
                    </a:lnTo>
                    <a:lnTo>
                      <a:pt x="760" y="178"/>
                    </a:lnTo>
                    <a:lnTo>
                      <a:pt x="760" y="178"/>
                    </a:lnTo>
                    <a:lnTo>
                      <a:pt x="760" y="122"/>
                    </a:lnTo>
                    <a:lnTo>
                      <a:pt x="760" y="178"/>
                    </a:lnTo>
                    <a:lnTo>
                      <a:pt x="760" y="178"/>
                    </a:lnTo>
                    <a:lnTo>
                      <a:pt x="760" y="178"/>
                    </a:lnTo>
                    <a:lnTo>
                      <a:pt x="760" y="122"/>
                    </a:lnTo>
                    <a:lnTo>
                      <a:pt x="760" y="122"/>
                    </a:lnTo>
                    <a:lnTo>
                      <a:pt x="760" y="148"/>
                    </a:lnTo>
                    <a:lnTo>
                      <a:pt x="760" y="132"/>
                    </a:lnTo>
                    <a:lnTo>
                      <a:pt x="753" y="152"/>
                    </a:lnTo>
                    <a:lnTo>
                      <a:pt x="732" y="173"/>
                    </a:lnTo>
                    <a:lnTo>
                      <a:pt x="716" y="194"/>
                    </a:lnTo>
                    <a:lnTo>
                      <a:pt x="693" y="222"/>
                    </a:lnTo>
                    <a:lnTo>
                      <a:pt x="678" y="239"/>
                    </a:lnTo>
                    <a:lnTo>
                      <a:pt x="659" y="261"/>
                    </a:lnTo>
                    <a:lnTo>
                      <a:pt x="641" y="293"/>
                    </a:lnTo>
                    <a:lnTo>
                      <a:pt x="625" y="316"/>
                    </a:lnTo>
                    <a:lnTo>
                      <a:pt x="610" y="340"/>
                    </a:lnTo>
                    <a:lnTo>
                      <a:pt x="589" y="380"/>
                    </a:lnTo>
                    <a:lnTo>
                      <a:pt x="580" y="402"/>
                    </a:lnTo>
                    <a:lnTo>
                      <a:pt x="575" y="416"/>
                    </a:lnTo>
                    <a:lnTo>
                      <a:pt x="564" y="395"/>
                    </a:lnTo>
                    <a:lnTo>
                      <a:pt x="549" y="371"/>
                    </a:lnTo>
                    <a:lnTo>
                      <a:pt x="532" y="348"/>
                    </a:lnTo>
                    <a:lnTo>
                      <a:pt x="519" y="325"/>
                    </a:lnTo>
                    <a:lnTo>
                      <a:pt x="506" y="303"/>
                    </a:lnTo>
                    <a:lnTo>
                      <a:pt x="492" y="284"/>
                    </a:lnTo>
                    <a:lnTo>
                      <a:pt x="477" y="265"/>
                    </a:lnTo>
                    <a:lnTo>
                      <a:pt x="458" y="240"/>
                    </a:lnTo>
                    <a:lnTo>
                      <a:pt x="437" y="216"/>
                    </a:lnTo>
                    <a:lnTo>
                      <a:pt x="418" y="188"/>
                    </a:lnTo>
                    <a:lnTo>
                      <a:pt x="398" y="160"/>
                    </a:lnTo>
                    <a:lnTo>
                      <a:pt x="383" y="137"/>
                    </a:lnTo>
                    <a:lnTo>
                      <a:pt x="364" y="109"/>
                    </a:lnTo>
                    <a:lnTo>
                      <a:pt x="349" y="90"/>
                    </a:lnTo>
                    <a:lnTo>
                      <a:pt x="330" y="72"/>
                    </a:lnTo>
                    <a:lnTo>
                      <a:pt x="314" y="58"/>
                    </a:lnTo>
                    <a:lnTo>
                      <a:pt x="300" y="41"/>
                    </a:lnTo>
                    <a:lnTo>
                      <a:pt x="286" y="18"/>
                    </a:lnTo>
                    <a:lnTo>
                      <a:pt x="274" y="0"/>
                    </a:lnTo>
                    <a:lnTo>
                      <a:pt x="277" y="15"/>
                    </a:lnTo>
                    <a:lnTo>
                      <a:pt x="280" y="37"/>
                    </a:lnTo>
                    <a:lnTo>
                      <a:pt x="283" y="60"/>
                    </a:lnTo>
                    <a:lnTo>
                      <a:pt x="294" y="81"/>
                    </a:lnTo>
                    <a:lnTo>
                      <a:pt x="304" y="101"/>
                    </a:lnTo>
                    <a:lnTo>
                      <a:pt x="322" y="131"/>
                    </a:lnTo>
                    <a:lnTo>
                      <a:pt x="335" y="156"/>
                    </a:lnTo>
                    <a:lnTo>
                      <a:pt x="352" y="186"/>
                    </a:lnTo>
                    <a:lnTo>
                      <a:pt x="369" y="211"/>
                    </a:lnTo>
                    <a:lnTo>
                      <a:pt x="389" y="240"/>
                    </a:lnTo>
                    <a:lnTo>
                      <a:pt x="405" y="261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18498" name="Rectangle 3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524000"/>
            <a:ext cx="7772400" cy="1143000"/>
          </a:xfrm>
        </p:spPr>
        <p:txBody>
          <a:bodyPr/>
          <a:lstStyle>
            <a:lvl1pPr>
              <a:defRPr>
                <a:solidFill>
                  <a:srgbClr val="FFFF00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18499" name="Rectangle 3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048000"/>
            <a:ext cx="6400800" cy="1752600"/>
          </a:xfrm>
        </p:spPr>
        <p:txBody>
          <a:bodyPr anchor="ctr"/>
          <a:lstStyle>
            <a:lvl1pPr marL="0" indent="0" algn="ctr">
              <a:buFontTx/>
              <a:buNone/>
              <a:defRPr>
                <a:solidFill>
                  <a:srgbClr val="FFFFFF"/>
                </a:solidFill>
              </a:defRPr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18500" name="Rectangle 36"/>
          <p:cNvSpPr>
            <a:spLocks noGrp="1" noChangeArrowheads="1"/>
          </p:cNvSpPr>
          <p:nvPr>
            <p:ph type="dt" sz="quarter" idx="2"/>
          </p:nvPr>
        </p:nvSpPr>
        <p:spPr>
          <a:xfrm>
            <a:off x="685800" y="6248400"/>
            <a:ext cx="1905000" cy="457200"/>
          </a:xfrm>
        </p:spPr>
        <p:txBody>
          <a:bodyPr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318501" name="Rectangle 37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 altLang="ru-RU"/>
          </a:p>
        </p:txBody>
      </p:sp>
      <p:sp>
        <p:nvSpPr>
          <p:cNvPr id="318502" name="Rectangle 38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 anchor="ctr"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656574F1-D089-4F1F-A14E-1E9C01771FBB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84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8498" grpId="0" autoUpdateAnimBg="0"/>
      <p:bldP spid="318499" grpId="0" build="p" autoUpdateAnimBg="0" advAuto="0">
        <p:tmplLst>
          <p:tmpl lvl="1">
            <p:tnLst>
              <p:par>
                <p:cTn presetID="1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499"/>
                          </p:stCondLst>
                        </p:cTn>
                        <p:tgtEl>
                          <p:spTgt spid="31849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9A6928-3388-4FB9-9648-CDF236960AD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445784344"/>
      </p:ext>
    </p:extLst>
  </p:cSld>
  <p:clrMapOvr>
    <a:masterClrMapping/>
  </p:clrMapOvr>
  <p:transition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40005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40005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E0E621C-74A9-4B99-8DFC-D2079402B96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2265949"/>
      </p:ext>
    </p:extLst>
  </p:cSld>
  <p:clrMapOvr>
    <a:masterClrMapping/>
  </p:clrMapOvr>
  <p:transition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570" name="Rectangle 2"/>
          <p:cNvSpPr>
            <a:spLocks noGrp="1" noRot="1" noChangeArrowheads="1"/>
          </p:cNvSpPr>
          <p:nvPr>
            <p:ph type="ctrTitle"/>
          </p:nvPr>
        </p:nvSpPr>
        <p:spPr>
          <a:xfrm>
            <a:off x="685800" y="1981200"/>
            <a:ext cx="7772400" cy="16002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365571" name="Rectangle 3"/>
          <p:cNvSpPr>
            <a:spLocks noGrp="1" noRot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anose="05000000000000000000" pitchFamily="2" charset="2"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3655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655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655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EB84C880-9CCC-42AD-B2C7-E1769207E47D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ransition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0D43C53-B230-4478-8BA1-13E1CD0729B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05241497"/>
      </p:ext>
    </p:extLst>
  </p:cSld>
  <p:clrMapOvr>
    <a:masterClrMapping/>
  </p:clrMapOvr>
  <p:transition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B12B18D-A361-4A86-8C6C-AC28BDF3AC8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241614446"/>
      </p:ext>
    </p:extLst>
  </p:cSld>
  <p:clrMapOvr>
    <a:masterClrMapping/>
  </p:clrMapOvr>
  <p:transition>
    <p:random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AAACC-C680-44D8-8952-E85CF23B5FE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3649736"/>
      </p:ext>
    </p:extLst>
  </p:cSld>
  <p:clrMapOvr>
    <a:masterClrMapping/>
  </p:clrMapOvr>
  <p:transition>
    <p:random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A7757-6BD7-4DC6-948E-D9B1A8855E5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4776368"/>
      </p:ext>
    </p:extLst>
  </p:cSld>
  <p:clrMapOvr>
    <a:masterClrMapping/>
  </p:clrMapOvr>
  <p:transition>
    <p:random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4DDB0E-7C8B-4014-AFFA-ABE0390DF8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03015393"/>
      </p:ext>
    </p:extLst>
  </p:cSld>
  <p:clrMapOvr>
    <a:masterClrMapping/>
  </p:clrMapOvr>
  <p:transition>
    <p:random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915BE1-5CD2-401D-B2A0-35D489F8E36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7553424"/>
      </p:ext>
    </p:extLst>
  </p:cSld>
  <p:clrMapOvr>
    <a:masterClrMapping/>
  </p:clrMapOvr>
  <p:transition>
    <p:random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CDCF280-A1C3-4D27-880E-2CD8D3D9A6C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2721529"/>
      </p:ext>
    </p:extLst>
  </p:cSld>
  <p:clrMapOvr>
    <a:masterClrMapping/>
  </p:clrMapOvr>
  <p:transition>
    <p:random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6C4BB1-891C-4D2A-849F-A55FBCD5FC9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17129087"/>
      </p:ext>
    </p:extLst>
  </p:cSld>
  <p:clrMapOvr>
    <a:masterClrMapping/>
  </p:clrMapOvr>
  <p:transition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49B95A-ECA7-4C6B-B241-DA27117CE29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74077125"/>
      </p:ext>
    </p:extLst>
  </p:cSld>
  <p:clrMapOvr>
    <a:masterClrMapping/>
  </p:clrMapOvr>
  <p:transition>
    <p:random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FC643C5-FA81-4DF2-B1B3-40EB0E9EEE7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52180809"/>
      </p:ext>
    </p:extLst>
  </p:cSld>
  <p:clrMapOvr>
    <a:masterClrMapping/>
  </p:clrMapOvr>
  <p:transition>
    <p:random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07188" y="228600"/>
            <a:ext cx="2135187" cy="5870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1625" y="228600"/>
            <a:ext cx="6253163" cy="5870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AF5BB4-6110-4D8F-BDEE-6D02A0452F5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18368207"/>
      </p:ext>
    </p:extLst>
  </p:cSld>
  <p:clrMapOvr>
    <a:masterClrMapping/>
  </p:clrMapOvr>
  <p:transition>
    <p:random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10588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301625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4194175" cy="44227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3048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286000" cy="476250"/>
          </a:xfrm>
        </p:spPr>
        <p:txBody>
          <a:bodyPr/>
          <a:lstStyle>
            <a:lvl1pPr>
              <a:defRPr/>
            </a:lvl1pPr>
          </a:lstStyle>
          <a:p>
            <a:fld id="{70A6E110-6060-43F8-8682-172B3A619A8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2549559"/>
      </p:ext>
    </p:extLst>
  </p:cSld>
  <p:clrMapOvr>
    <a:masterClrMapping/>
  </p:clrMapOvr>
  <p:transition>
    <p:random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FAA3F8-DFFC-4B51-B629-396EBDC99EA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3771789"/>
      </p:ext>
    </p:extLst>
  </p:cSld>
  <p:clrMapOvr>
    <a:masterClrMapping/>
  </p:clrMapOvr>
  <p:transition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85800" y="1790700"/>
            <a:ext cx="3810000" cy="4095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90700"/>
            <a:ext cx="3810000" cy="409575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6EF966B-E9A4-4A7C-A38C-77E17F938F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52255807"/>
      </p:ext>
    </p:extLst>
  </p:cSld>
  <p:clrMapOvr>
    <a:masterClrMapping/>
  </p:clrMapOvr>
  <p:transition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CF4D60-F145-4081-A9AE-5EEA2A1D467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78604204"/>
      </p:ext>
    </p:extLst>
  </p:cSld>
  <p:clrMapOvr>
    <a:masterClrMapping/>
  </p:clrMapOvr>
  <p:transition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72785B3-74C8-4929-96A9-58E1FAC8655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20949507"/>
      </p:ext>
    </p:extLst>
  </p:cSld>
  <p:clrMapOvr>
    <a:masterClrMapping/>
  </p:clrMapOvr>
  <p:transition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3D9C5-6F1F-4827-8C48-2B149EEA5B3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71988575"/>
      </p:ext>
    </p:extLst>
  </p:cSld>
  <p:clrMapOvr>
    <a:masterClrMapping/>
  </p:clrMapOvr>
  <p:transition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600A57-66E6-41C1-A28F-CF49FCA85CE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9449523"/>
      </p:ext>
    </p:extLst>
  </p:cSld>
  <p:clrMapOvr>
    <a:masterClrMapping/>
  </p:clrMapOvr>
  <p:transition>
    <p:random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935B5B-90B9-485A-BA8C-AE8C554EAC5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328323233"/>
      </p:ext>
    </p:extLst>
  </p:cSld>
  <p:clrMapOvr>
    <a:masterClrMapping/>
  </p:clrMapOvr>
  <p:transition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7442" name="Group 2"/>
          <p:cNvGrpSpPr>
            <a:grpSpLocks/>
          </p:cNvGrpSpPr>
          <p:nvPr/>
        </p:nvGrpSpPr>
        <p:grpSpPr bwMode="auto">
          <a:xfrm>
            <a:off x="0" y="4206875"/>
            <a:ext cx="9166225" cy="2640013"/>
            <a:chOff x="0" y="2650"/>
            <a:chExt cx="5774" cy="1663"/>
          </a:xfrm>
        </p:grpSpPr>
        <p:sp>
          <p:nvSpPr>
            <p:cNvPr id="317443" name="Rectangle 3"/>
            <p:cNvSpPr>
              <a:spLocks noChangeArrowheads="1"/>
            </p:cNvSpPr>
            <p:nvPr/>
          </p:nvSpPr>
          <p:spPr bwMode="auto">
            <a:xfrm>
              <a:off x="0" y="3900"/>
              <a:ext cx="5774" cy="412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50000">
                  <a:schemeClr val="folHlink"/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317444" name="Group 4"/>
            <p:cNvGrpSpPr>
              <a:grpSpLocks/>
            </p:cNvGrpSpPr>
            <p:nvPr/>
          </p:nvGrpSpPr>
          <p:grpSpPr bwMode="auto">
            <a:xfrm>
              <a:off x="0" y="2650"/>
              <a:ext cx="1075" cy="1655"/>
              <a:chOff x="0" y="2650"/>
              <a:chExt cx="1075" cy="1655"/>
            </a:xfrm>
          </p:grpSpPr>
          <p:sp>
            <p:nvSpPr>
              <p:cNvPr id="317445" name="Freeform 5"/>
              <p:cNvSpPr>
                <a:spLocks/>
              </p:cNvSpPr>
              <p:nvPr/>
            </p:nvSpPr>
            <p:spPr bwMode="auto">
              <a:xfrm>
                <a:off x="103" y="3197"/>
                <a:ext cx="161" cy="1108"/>
              </a:xfrm>
              <a:custGeom>
                <a:avLst/>
                <a:gdLst>
                  <a:gd name="T0" fmla="*/ 0 w 161"/>
                  <a:gd name="T1" fmla="*/ 98 h 1108"/>
                  <a:gd name="T2" fmla="*/ 24 w 161"/>
                  <a:gd name="T3" fmla="*/ 481 h 1108"/>
                  <a:gd name="T4" fmla="*/ 48 w 161"/>
                  <a:gd name="T5" fmla="*/ 790 h 1108"/>
                  <a:gd name="T6" fmla="*/ 65 w 161"/>
                  <a:gd name="T7" fmla="*/ 1018 h 1108"/>
                  <a:gd name="T8" fmla="*/ 60 w 161"/>
                  <a:gd name="T9" fmla="*/ 1107 h 1108"/>
                  <a:gd name="T10" fmla="*/ 94 w 161"/>
                  <a:gd name="T11" fmla="*/ 1107 h 1108"/>
                  <a:gd name="T12" fmla="*/ 106 w 161"/>
                  <a:gd name="T13" fmla="*/ 975 h 1108"/>
                  <a:gd name="T14" fmla="*/ 112 w 161"/>
                  <a:gd name="T15" fmla="*/ 775 h 1108"/>
                  <a:gd name="T16" fmla="*/ 124 w 161"/>
                  <a:gd name="T17" fmla="*/ 588 h 1108"/>
                  <a:gd name="T18" fmla="*/ 131 w 161"/>
                  <a:gd name="T19" fmla="*/ 447 h 1108"/>
                  <a:gd name="T20" fmla="*/ 144 w 161"/>
                  <a:gd name="T21" fmla="*/ 242 h 1108"/>
                  <a:gd name="T22" fmla="*/ 160 w 161"/>
                  <a:gd name="T23" fmla="*/ 66 h 1108"/>
                  <a:gd name="T24" fmla="*/ 150 w 161"/>
                  <a:gd name="T25" fmla="*/ 21 h 1108"/>
                  <a:gd name="T26" fmla="*/ 133 w 161"/>
                  <a:gd name="T27" fmla="*/ 0 h 1108"/>
                  <a:gd name="T28" fmla="*/ 114 w 161"/>
                  <a:gd name="T29" fmla="*/ 217 h 1108"/>
                  <a:gd name="T30" fmla="*/ 98 w 161"/>
                  <a:gd name="T31" fmla="*/ 401 h 1108"/>
                  <a:gd name="T32" fmla="*/ 92 w 161"/>
                  <a:gd name="T33" fmla="*/ 545 h 1108"/>
                  <a:gd name="T34" fmla="*/ 87 w 161"/>
                  <a:gd name="T35" fmla="*/ 697 h 1108"/>
                  <a:gd name="T36" fmla="*/ 73 w 161"/>
                  <a:gd name="T37" fmla="*/ 849 h 1108"/>
                  <a:gd name="T38" fmla="*/ 54 w 161"/>
                  <a:gd name="T39" fmla="*/ 585 h 1108"/>
                  <a:gd name="T40" fmla="*/ 32 w 161"/>
                  <a:gd name="T41" fmla="*/ 335 h 1108"/>
                  <a:gd name="T42" fmla="*/ 0 w 161"/>
                  <a:gd name="T43" fmla="*/ 98 h 1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</a:cxnLst>
                <a:rect l="0" t="0" r="r" b="b"/>
                <a:pathLst>
                  <a:path w="161" h="1108">
                    <a:moveTo>
                      <a:pt x="0" y="98"/>
                    </a:moveTo>
                    <a:lnTo>
                      <a:pt x="24" y="481"/>
                    </a:lnTo>
                    <a:lnTo>
                      <a:pt x="48" y="790"/>
                    </a:lnTo>
                    <a:lnTo>
                      <a:pt x="65" y="1018"/>
                    </a:lnTo>
                    <a:lnTo>
                      <a:pt x="60" y="1107"/>
                    </a:lnTo>
                    <a:lnTo>
                      <a:pt x="94" y="1107"/>
                    </a:lnTo>
                    <a:lnTo>
                      <a:pt x="106" y="975"/>
                    </a:lnTo>
                    <a:lnTo>
                      <a:pt x="112" y="775"/>
                    </a:lnTo>
                    <a:lnTo>
                      <a:pt x="124" y="588"/>
                    </a:lnTo>
                    <a:lnTo>
                      <a:pt x="131" y="447"/>
                    </a:lnTo>
                    <a:lnTo>
                      <a:pt x="144" y="242"/>
                    </a:lnTo>
                    <a:lnTo>
                      <a:pt x="160" y="66"/>
                    </a:lnTo>
                    <a:lnTo>
                      <a:pt x="150" y="21"/>
                    </a:lnTo>
                    <a:lnTo>
                      <a:pt x="133" y="0"/>
                    </a:lnTo>
                    <a:lnTo>
                      <a:pt x="114" y="217"/>
                    </a:lnTo>
                    <a:lnTo>
                      <a:pt x="98" y="401"/>
                    </a:lnTo>
                    <a:lnTo>
                      <a:pt x="92" y="545"/>
                    </a:lnTo>
                    <a:lnTo>
                      <a:pt x="87" y="697"/>
                    </a:lnTo>
                    <a:lnTo>
                      <a:pt x="73" y="849"/>
                    </a:lnTo>
                    <a:lnTo>
                      <a:pt x="54" y="585"/>
                    </a:lnTo>
                    <a:lnTo>
                      <a:pt x="32" y="335"/>
                    </a:lnTo>
                    <a:lnTo>
                      <a:pt x="0" y="98"/>
                    </a:lnTo>
                  </a:path>
                </a:pathLst>
              </a:custGeom>
              <a:solidFill>
                <a:srgbClr val="3C002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446" name="Freeform 6"/>
              <p:cNvSpPr>
                <a:spLocks/>
              </p:cNvSpPr>
              <p:nvPr/>
            </p:nvSpPr>
            <p:spPr bwMode="auto">
              <a:xfrm>
                <a:off x="223" y="3649"/>
                <a:ext cx="258" cy="622"/>
              </a:xfrm>
              <a:custGeom>
                <a:avLst/>
                <a:gdLst>
                  <a:gd name="T0" fmla="*/ 0 w 258"/>
                  <a:gd name="T1" fmla="*/ 289 h 622"/>
                  <a:gd name="T2" fmla="*/ 22 w 258"/>
                  <a:gd name="T3" fmla="*/ 415 h 622"/>
                  <a:gd name="T4" fmla="*/ 44 w 258"/>
                  <a:gd name="T5" fmla="*/ 517 h 622"/>
                  <a:gd name="T6" fmla="*/ 58 w 258"/>
                  <a:gd name="T7" fmla="*/ 591 h 622"/>
                  <a:gd name="T8" fmla="*/ 54 w 258"/>
                  <a:gd name="T9" fmla="*/ 621 h 622"/>
                  <a:gd name="T10" fmla="*/ 85 w 258"/>
                  <a:gd name="T11" fmla="*/ 621 h 622"/>
                  <a:gd name="T12" fmla="*/ 95 w 258"/>
                  <a:gd name="T13" fmla="*/ 578 h 622"/>
                  <a:gd name="T14" fmla="*/ 99 w 258"/>
                  <a:gd name="T15" fmla="*/ 512 h 622"/>
                  <a:gd name="T16" fmla="*/ 112 w 258"/>
                  <a:gd name="T17" fmla="*/ 450 h 622"/>
                  <a:gd name="T18" fmla="*/ 117 w 258"/>
                  <a:gd name="T19" fmla="*/ 404 h 622"/>
                  <a:gd name="T20" fmla="*/ 129 w 258"/>
                  <a:gd name="T21" fmla="*/ 337 h 622"/>
                  <a:gd name="T22" fmla="*/ 143 w 258"/>
                  <a:gd name="T23" fmla="*/ 279 h 622"/>
                  <a:gd name="T24" fmla="*/ 155 w 258"/>
                  <a:gd name="T25" fmla="*/ 228 h 622"/>
                  <a:gd name="T26" fmla="*/ 167 w 258"/>
                  <a:gd name="T27" fmla="*/ 173 h 622"/>
                  <a:gd name="T28" fmla="*/ 187 w 258"/>
                  <a:gd name="T29" fmla="*/ 118 h 622"/>
                  <a:gd name="T30" fmla="*/ 209 w 258"/>
                  <a:gd name="T31" fmla="*/ 72 h 622"/>
                  <a:gd name="T32" fmla="*/ 245 w 258"/>
                  <a:gd name="T33" fmla="*/ 28 h 622"/>
                  <a:gd name="T34" fmla="*/ 257 w 258"/>
                  <a:gd name="T35" fmla="*/ 10 h 622"/>
                  <a:gd name="T36" fmla="*/ 242 w 258"/>
                  <a:gd name="T37" fmla="*/ 0 h 622"/>
                  <a:gd name="T38" fmla="*/ 219 w 258"/>
                  <a:gd name="T39" fmla="*/ 18 h 622"/>
                  <a:gd name="T40" fmla="*/ 187 w 258"/>
                  <a:gd name="T41" fmla="*/ 60 h 622"/>
                  <a:gd name="T42" fmla="*/ 163 w 258"/>
                  <a:gd name="T43" fmla="*/ 102 h 622"/>
                  <a:gd name="T44" fmla="*/ 143 w 258"/>
                  <a:gd name="T45" fmla="*/ 146 h 622"/>
                  <a:gd name="T46" fmla="*/ 131 w 258"/>
                  <a:gd name="T47" fmla="*/ 203 h 622"/>
                  <a:gd name="T48" fmla="*/ 119 w 258"/>
                  <a:gd name="T49" fmla="*/ 257 h 622"/>
                  <a:gd name="T50" fmla="*/ 102 w 258"/>
                  <a:gd name="T51" fmla="*/ 329 h 622"/>
                  <a:gd name="T52" fmla="*/ 87 w 258"/>
                  <a:gd name="T53" fmla="*/ 389 h 622"/>
                  <a:gd name="T54" fmla="*/ 82 w 258"/>
                  <a:gd name="T55" fmla="*/ 436 h 622"/>
                  <a:gd name="T56" fmla="*/ 78 w 258"/>
                  <a:gd name="T57" fmla="*/ 486 h 622"/>
                  <a:gd name="T58" fmla="*/ 66 w 258"/>
                  <a:gd name="T59" fmla="*/ 536 h 622"/>
                  <a:gd name="T60" fmla="*/ 48 w 258"/>
                  <a:gd name="T61" fmla="*/ 449 h 622"/>
                  <a:gd name="T62" fmla="*/ 29 w 258"/>
                  <a:gd name="T63" fmla="*/ 367 h 622"/>
                  <a:gd name="T64" fmla="*/ 0 w 258"/>
                  <a:gd name="T65" fmla="*/ 289 h 6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258" h="622">
                    <a:moveTo>
                      <a:pt x="0" y="289"/>
                    </a:moveTo>
                    <a:lnTo>
                      <a:pt x="22" y="415"/>
                    </a:lnTo>
                    <a:lnTo>
                      <a:pt x="44" y="517"/>
                    </a:lnTo>
                    <a:lnTo>
                      <a:pt x="58" y="591"/>
                    </a:lnTo>
                    <a:lnTo>
                      <a:pt x="54" y="621"/>
                    </a:lnTo>
                    <a:lnTo>
                      <a:pt x="85" y="621"/>
                    </a:lnTo>
                    <a:lnTo>
                      <a:pt x="95" y="578"/>
                    </a:lnTo>
                    <a:lnTo>
                      <a:pt x="99" y="512"/>
                    </a:lnTo>
                    <a:lnTo>
                      <a:pt x="112" y="450"/>
                    </a:lnTo>
                    <a:lnTo>
                      <a:pt x="117" y="404"/>
                    </a:lnTo>
                    <a:lnTo>
                      <a:pt x="129" y="337"/>
                    </a:lnTo>
                    <a:lnTo>
                      <a:pt x="143" y="279"/>
                    </a:lnTo>
                    <a:lnTo>
                      <a:pt x="155" y="228"/>
                    </a:lnTo>
                    <a:lnTo>
                      <a:pt x="167" y="173"/>
                    </a:lnTo>
                    <a:lnTo>
                      <a:pt x="187" y="118"/>
                    </a:lnTo>
                    <a:lnTo>
                      <a:pt x="209" y="72"/>
                    </a:lnTo>
                    <a:lnTo>
                      <a:pt x="245" y="28"/>
                    </a:lnTo>
                    <a:lnTo>
                      <a:pt x="257" y="10"/>
                    </a:lnTo>
                    <a:lnTo>
                      <a:pt x="242" y="0"/>
                    </a:lnTo>
                    <a:lnTo>
                      <a:pt x="219" y="18"/>
                    </a:lnTo>
                    <a:lnTo>
                      <a:pt x="187" y="60"/>
                    </a:lnTo>
                    <a:lnTo>
                      <a:pt x="163" y="102"/>
                    </a:lnTo>
                    <a:lnTo>
                      <a:pt x="143" y="146"/>
                    </a:lnTo>
                    <a:lnTo>
                      <a:pt x="131" y="203"/>
                    </a:lnTo>
                    <a:lnTo>
                      <a:pt x="119" y="257"/>
                    </a:lnTo>
                    <a:lnTo>
                      <a:pt x="102" y="329"/>
                    </a:lnTo>
                    <a:lnTo>
                      <a:pt x="87" y="389"/>
                    </a:lnTo>
                    <a:lnTo>
                      <a:pt x="82" y="436"/>
                    </a:lnTo>
                    <a:lnTo>
                      <a:pt x="78" y="486"/>
                    </a:lnTo>
                    <a:lnTo>
                      <a:pt x="66" y="536"/>
                    </a:lnTo>
                    <a:lnTo>
                      <a:pt x="48" y="449"/>
                    </a:lnTo>
                    <a:lnTo>
                      <a:pt x="29" y="367"/>
                    </a:lnTo>
                    <a:lnTo>
                      <a:pt x="0" y="289"/>
                    </a:lnTo>
                  </a:path>
                </a:pathLst>
              </a:custGeom>
              <a:solidFill>
                <a:srgbClr val="3C002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7447" name="Freeform 7"/>
              <p:cNvSpPr>
                <a:spLocks/>
              </p:cNvSpPr>
              <p:nvPr/>
            </p:nvSpPr>
            <p:spPr bwMode="auto">
              <a:xfrm>
                <a:off x="0" y="3038"/>
                <a:ext cx="565" cy="695"/>
              </a:xfrm>
              <a:custGeom>
                <a:avLst/>
                <a:gdLst>
                  <a:gd name="T0" fmla="*/ 229 w 565"/>
                  <a:gd name="T1" fmla="*/ 219 h 695"/>
                  <a:gd name="T2" fmla="*/ 247 w 565"/>
                  <a:gd name="T3" fmla="*/ 241 h 695"/>
                  <a:gd name="T4" fmla="*/ 347 w 565"/>
                  <a:gd name="T5" fmla="*/ 204 h 695"/>
                  <a:gd name="T6" fmla="*/ 451 w 565"/>
                  <a:gd name="T7" fmla="*/ 145 h 695"/>
                  <a:gd name="T8" fmla="*/ 496 w 565"/>
                  <a:gd name="T9" fmla="*/ 82 h 695"/>
                  <a:gd name="T10" fmla="*/ 470 w 565"/>
                  <a:gd name="T11" fmla="*/ 137 h 695"/>
                  <a:gd name="T12" fmla="*/ 391 w 565"/>
                  <a:gd name="T13" fmla="*/ 194 h 695"/>
                  <a:gd name="T14" fmla="*/ 304 w 565"/>
                  <a:gd name="T15" fmla="*/ 247 h 695"/>
                  <a:gd name="T16" fmla="*/ 219 w 565"/>
                  <a:gd name="T17" fmla="*/ 284 h 695"/>
                  <a:gd name="T18" fmla="*/ 254 w 565"/>
                  <a:gd name="T19" fmla="*/ 317 h 695"/>
                  <a:gd name="T20" fmla="*/ 331 w 565"/>
                  <a:gd name="T21" fmla="*/ 322 h 695"/>
                  <a:gd name="T22" fmla="*/ 430 w 565"/>
                  <a:gd name="T23" fmla="*/ 334 h 695"/>
                  <a:gd name="T24" fmla="*/ 509 w 565"/>
                  <a:gd name="T25" fmla="*/ 364 h 695"/>
                  <a:gd name="T26" fmla="*/ 536 w 565"/>
                  <a:gd name="T27" fmla="*/ 383 h 695"/>
                  <a:gd name="T28" fmla="*/ 454 w 565"/>
                  <a:gd name="T29" fmla="*/ 364 h 695"/>
                  <a:gd name="T30" fmla="*/ 345 w 565"/>
                  <a:gd name="T31" fmla="*/ 354 h 695"/>
                  <a:gd name="T32" fmla="*/ 244 w 565"/>
                  <a:gd name="T33" fmla="*/ 347 h 695"/>
                  <a:gd name="T34" fmla="*/ 189 w 565"/>
                  <a:gd name="T35" fmla="*/ 363 h 695"/>
                  <a:gd name="T36" fmla="*/ 200 w 565"/>
                  <a:gd name="T37" fmla="*/ 443 h 695"/>
                  <a:gd name="T38" fmla="*/ 198 w 565"/>
                  <a:gd name="T39" fmla="*/ 547 h 695"/>
                  <a:gd name="T40" fmla="*/ 166 w 565"/>
                  <a:gd name="T41" fmla="*/ 630 h 695"/>
                  <a:gd name="T42" fmla="*/ 98 w 565"/>
                  <a:gd name="T43" fmla="*/ 694 h 695"/>
                  <a:gd name="T44" fmla="*/ 108 w 565"/>
                  <a:gd name="T45" fmla="*/ 617 h 695"/>
                  <a:gd name="T46" fmla="*/ 130 w 565"/>
                  <a:gd name="T47" fmla="*/ 533 h 695"/>
                  <a:gd name="T48" fmla="*/ 144 w 565"/>
                  <a:gd name="T49" fmla="*/ 425 h 695"/>
                  <a:gd name="T50" fmla="*/ 137 w 565"/>
                  <a:gd name="T51" fmla="*/ 353 h 695"/>
                  <a:gd name="T52" fmla="*/ 103 w 565"/>
                  <a:gd name="T53" fmla="*/ 395 h 695"/>
                  <a:gd name="T54" fmla="*/ 85 w 565"/>
                  <a:gd name="T55" fmla="*/ 486 h 695"/>
                  <a:gd name="T56" fmla="*/ 69 w 565"/>
                  <a:gd name="T57" fmla="*/ 580 h 695"/>
                  <a:gd name="T58" fmla="*/ 22 w 565"/>
                  <a:gd name="T59" fmla="*/ 649 h 695"/>
                  <a:gd name="T60" fmla="*/ 5 w 565"/>
                  <a:gd name="T61" fmla="*/ 649 h 695"/>
                  <a:gd name="T62" fmla="*/ 5 w 565"/>
                  <a:gd name="T63" fmla="*/ 578 h 695"/>
                  <a:gd name="T64" fmla="*/ 37 w 565"/>
                  <a:gd name="T65" fmla="*/ 512 h 695"/>
                  <a:gd name="T66" fmla="*/ 74 w 565"/>
                  <a:gd name="T67" fmla="*/ 427 h 695"/>
                  <a:gd name="T68" fmla="*/ 91 w 565"/>
                  <a:gd name="T69" fmla="*/ 364 h 695"/>
                  <a:gd name="T70" fmla="*/ 57 w 565"/>
                  <a:gd name="T71" fmla="*/ 324 h 695"/>
                  <a:gd name="T72" fmla="*/ 5 w 565"/>
                  <a:gd name="T73" fmla="*/ 329 h 695"/>
                  <a:gd name="T74" fmla="*/ 5 w 565"/>
                  <a:gd name="T75" fmla="*/ 329 h 695"/>
                  <a:gd name="T76" fmla="*/ 5 w 565"/>
                  <a:gd name="T77" fmla="*/ 329 h 695"/>
                  <a:gd name="T78" fmla="*/ 5 w 565"/>
                  <a:gd name="T79" fmla="*/ 329 h 695"/>
                  <a:gd name="T80" fmla="*/ 5 w 565"/>
                  <a:gd name="T81" fmla="*/ 329 h 695"/>
                  <a:gd name="T82" fmla="*/ 5 w 565"/>
                  <a:gd name="T83" fmla="*/ 329 h 695"/>
                  <a:gd name="T84" fmla="*/ 29 w 565"/>
                  <a:gd name="T85" fmla="*/ 287 h 695"/>
                  <a:gd name="T86" fmla="*/ 29 w 565"/>
                  <a:gd name="T87" fmla="*/ 247 h 695"/>
                  <a:gd name="T88" fmla="*/ 5 w 565"/>
                  <a:gd name="T89" fmla="*/ 187 h 695"/>
                  <a:gd name="T90" fmla="*/ 5 w 565"/>
                  <a:gd name="T91" fmla="*/ 187 h 695"/>
                  <a:gd name="T92" fmla="*/ 5 w 565"/>
                  <a:gd name="T93" fmla="*/ 187 h 695"/>
                  <a:gd name="T94" fmla="*/ 5 w 565"/>
                  <a:gd name="T95" fmla="*/ 187 h 695"/>
                  <a:gd name="T96" fmla="*/ 52 w 565"/>
                  <a:gd name="T97" fmla="*/ 218 h 695"/>
                  <a:gd name="T98" fmla="*/ 113 w 565"/>
                  <a:gd name="T99" fmla="*/ 281 h 695"/>
                  <a:gd name="T100" fmla="*/ 119 w 565"/>
                  <a:gd name="T101" fmla="*/ 233 h 695"/>
                  <a:gd name="T102" fmla="*/ 52 w 565"/>
                  <a:gd name="T103" fmla="*/ 162 h 695"/>
                  <a:gd name="T104" fmla="*/ 5 w 565"/>
                  <a:gd name="T105" fmla="*/ 116 h 695"/>
                  <a:gd name="T106" fmla="*/ 5 w 565"/>
                  <a:gd name="T107" fmla="*/ 116 h 695"/>
                  <a:gd name="T108" fmla="*/ 5 w 565"/>
                  <a:gd name="T109" fmla="*/ 86 h 695"/>
                  <a:gd name="T110" fmla="*/ 65 w 565"/>
                  <a:gd name="T111" fmla="*/ 155 h 695"/>
                  <a:gd name="T112" fmla="*/ 131 w 565"/>
                  <a:gd name="T113" fmla="*/ 247 h 695"/>
                  <a:gd name="T114" fmla="*/ 172 w 565"/>
                  <a:gd name="T115" fmla="*/ 226 h 695"/>
                  <a:gd name="T116" fmla="*/ 227 w 565"/>
                  <a:gd name="T117" fmla="*/ 156 h 695"/>
                  <a:gd name="T118" fmla="*/ 296 w 565"/>
                  <a:gd name="T119" fmla="*/ 71 h 695"/>
                  <a:gd name="T120" fmla="*/ 353 w 565"/>
                  <a:gd name="T121" fmla="*/ 12 h 695"/>
                  <a:gd name="T122" fmla="*/ 348 w 565"/>
                  <a:gd name="T123" fmla="*/ 53 h 695"/>
                  <a:gd name="T124" fmla="*/ 292 w 565"/>
                  <a:gd name="T125" fmla="*/ 137 h 6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  <a:cxn ang="0">
                    <a:pos x="T124" y="T125"/>
                  </a:cxn>
                </a:cxnLst>
                <a:rect l="0" t="0" r="r" b="b"/>
                <a:pathLst>
                  <a:path w="565" h="695">
                    <a:moveTo>
                      <a:pt x="266" y="170"/>
                    </a:moveTo>
                    <a:lnTo>
                      <a:pt x="255" y="181"/>
                    </a:lnTo>
                    <a:lnTo>
                      <a:pt x="246" y="193"/>
                    </a:lnTo>
                    <a:lnTo>
                      <a:pt x="238" y="205"/>
                    </a:lnTo>
                    <a:lnTo>
                      <a:pt x="229" y="219"/>
                    </a:lnTo>
                    <a:lnTo>
                      <a:pt x="222" y="231"/>
                    </a:lnTo>
                    <a:lnTo>
                      <a:pt x="219" y="243"/>
                    </a:lnTo>
                    <a:lnTo>
                      <a:pt x="214" y="253"/>
                    </a:lnTo>
                    <a:lnTo>
                      <a:pt x="228" y="247"/>
                    </a:lnTo>
                    <a:lnTo>
                      <a:pt x="247" y="241"/>
                    </a:lnTo>
                    <a:lnTo>
                      <a:pt x="267" y="234"/>
                    </a:lnTo>
                    <a:lnTo>
                      <a:pt x="287" y="227"/>
                    </a:lnTo>
                    <a:lnTo>
                      <a:pt x="308" y="221"/>
                    </a:lnTo>
                    <a:lnTo>
                      <a:pt x="329" y="213"/>
                    </a:lnTo>
                    <a:lnTo>
                      <a:pt x="347" y="204"/>
                    </a:lnTo>
                    <a:lnTo>
                      <a:pt x="373" y="192"/>
                    </a:lnTo>
                    <a:lnTo>
                      <a:pt x="392" y="180"/>
                    </a:lnTo>
                    <a:lnTo>
                      <a:pt x="417" y="167"/>
                    </a:lnTo>
                    <a:lnTo>
                      <a:pt x="434" y="159"/>
                    </a:lnTo>
                    <a:lnTo>
                      <a:pt x="451" y="145"/>
                    </a:lnTo>
                    <a:lnTo>
                      <a:pt x="465" y="134"/>
                    </a:lnTo>
                    <a:lnTo>
                      <a:pt x="477" y="119"/>
                    </a:lnTo>
                    <a:lnTo>
                      <a:pt x="485" y="105"/>
                    </a:lnTo>
                    <a:lnTo>
                      <a:pt x="491" y="92"/>
                    </a:lnTo>
                    <a:lnTo>
                      <a:pt x="496" y="82"/>
                    </a:lnTo>
                    <a:lnTo>
                      <a:pt x="497" y="93"/>
                    </a:lnTo>
                    <a:lnTo>
                      <a:pt x="497" y="100"/>
                    </a:lnTo>
                    <a:lnTo>
                      <a:pt x="493" y="110"/>
                    </a:lnTo>
                    <a:lnTo>
                      <a:pt x="484" y="121"/>
                    </a:lnTo>
                    <a:lnTo>
                      <a:pt x="470" y="137"/>
                    </a:lnTo>
                    <a:lnTo>
                      <a:pt x="462" y="149"/>
                    </a:lnTo>
                    <a:lnTo>
                      <a:pt x="448" y="157"/>
                    </a:lnTo>
                    <a:lnTo>
                      <a:pt x="431" y="168"/>
                    </a:lnTo>
                    <a:lnTo>
                      <a:pt x="410" y="181"/>
                    </a:lnTo>
                    <a:lnTo>
                      <a:pt x="391" y="194"/>
                    </a:lnTo>
                    <a:lnTo>
                      <a:pt x="370" y="207"/>
                    </a:lnTo>
                    <a:lnTo>
                      <a:pt x="356" y="218"/>
                    </a:lnTo>
                    <a:lnTo>
                      <a:pt x="340" y="230"/>
                    </a:lnTo>
                    <a:lnTo>
                      <a:pt x="322" y="238"/>
                    </a:lnTo>
                    <a:lnTo>
                      <a:pt x="304" y="247"/>
                    </a:lnTo>
                    <a:lnTo>
                      <a:pt x="285" y="256"/>
                    </a:lnTo>
                    <a:lnTo>
                      <a:pt x="267" y="264"/>
                    </a:lnTo>
                    <a:lnTo>
                      <a:pt x="252" y="271"/>
                    </a:lnTo>
                    <a:lnTo>
                      <a:pt x="232" y="279"/>
                    </a:lnTo>
                    <a:lnTo>
                      <a:pt x="219" y="284"/>
                    </a:lnTo>
                    <a:lnTo>
                      <a:pt x="213" y="287"/>
                    </a:lnTo>
                    <a:lnTo>
                      <a:pt x="219" y="295"/>
                    </a:lnTo>
                    <a:lnTo>
                      <a:pt x="226" y="303"/>
                    </a:lnTo>
                    <a:lnTo>
                      <a:pt x="236" y="314"/>
                    </a:lnTo>
                    <a:lnTo>
                      <a:pt x="254" y="317"/>
                    </a:lnTo>
                    <a:lnTo>
                      <a:pt x="267" y="318"/>
                    </a:lnTo>
                    <a:lnTo>
                      <a:pt x="288" y="321"/>
                    </a:lnTo>
                    <a:lnTo>
                      <a:pt x="308" y="322"/>
                    </a:lnTo>
                    <a:lnTo>
                      <a:pt x="308" y="322"/>
                    </a:lnTo>
                    <a:lnTo>
                      <a:pt x="331" y="322"/>
                    </a:lnTo>
                    <a:lnTo>
                      <a:pt x="352" y="324"/>
                    </a:lnTo>
                    <a:lnTo>
                      <a:pt x="374" y="325"/>
                    </a:lnTo>
                    <a:lnTo>
                      <a:pt x="394" y="328"/>
                    </a:lnTo>
                    <a:lnTo>
                      <a:pt x="411" y="330"/>
                    </a:lnTo>
                    <a:lnTo>
                      <a:pt x="430" y="334"/>
                    </a:lnTo>
                    <a:lnTo>
                      <a:pt x="444" y="338"/>
                    </a:lnTo>
                    <a:lnTo>
                      <a:pt x="459" y="344"/>
                    </a:lnTo>
                    <a:lnTo>
                      <a:pt x="471" y="350"/>
                    </a:lnTo>
                    <a:lnTo>
                      <a:pt x="489" y="356"/>
                    </a:lnTo>
                    <a:lnTo>
                      <a:pt x="509" y="364"/>
                    </a:lnTo>
                    <a:lnTo>
                      <a:pt x="530" y="371"/>
                    </a:lnTo>
                    <a:lnTo>
                      <a:pt x="546" y="376"/>
                    </a:lnTo>
                    <a:lnTo>
                      <a:pt x="564" y="381"/>
                    </a:lnTo>
                    <a:lnTo>
                      <a:pt x="550" y="384"/>
                    </a:lnTo>
                    <a:lnTo>
                      <a:pt x="536" y="383"/>
                    </a:lnTo>
                    <a:lnTo>
                      <a:pt x="520" y="380"/>
                    </a:lnTo>
                    <a:lnTo>
                      <a:pt x="504" y="376"/>
                    </a:lnTo>
                    <a:lnTo>
                      <a:pt x="481" y="370"/>
                    </a:lnTo>
                    <a:lnTo>
                      <a:pt x="468" y="367"/>
                    </a:lnTo>
                    <a:lnTo>
                      <a:pt x="454" y="364"/>
                    </a:lnTo>
                    <a:lnTo>
                      <a:pt x="436" y="361"/>
                    </a:lnTo>
                    <a:lnTo>
                      <a:pt x="416" y="359"/>
                    </a:lnTo>
                    <a:lnTo>
                      <a:pt x="393" y="357"/>
                    </a:lnTo>
                    <a:lnTo>
                      <a:pt x="370" y="355"/>
                    </a:lnTo>
                    <a:lnTo>
                      <a:pt x="345" y="354"/>
                    </a:lnTo>
                    <a:lnTo>
                      <a:pt x="325" y="354"/>
                    </a:lnTo>
                    <a:lnTo>
                      <a:pt x="303" y="353"/>
                    </a:lnTo>
                    <a:lnTo>
                      <a:pt x="286" y="352"/>
                    </a:lnTo>
                    <a:lnTo>
                      <a:pt x="266" y="351"/>
                    </a:lnTo>
                    <a:lnTo>
                      <a:pt x="244" y="347"/>
                    </a:lnTo>
                    <a:lnTo>
                      <a:pt x="219" y="343"/>
                    </a:lnTo>
                    <a:lnTo>
                      <a:pt x="197" y="338"/>
                    </a:lnTo>
                    <a:lnTo>
                      <a:pt x="171" y="335"/>
                    </a:lnTo>
                    <a:lnTo>
                      <a:pt x="179" y="347"/>
                    </a:lnTo>
                    <a:lnTo>
                      <a:pt x="189" y="363"/>
                    </a:lnTo>
                    <a:lnTo>
                      <a:pt x="199" y="383"/>
                    </a:lnTo>
                    <a:lnTo>
                      <a:pt x="202" y="398"/>
                    </a:lnTo>
                    <a:lnTo>
                      <a:pt x="203" y="416"/>
                    </a:lnTo>
                    <a:lnTo>
                      <a:pt x="202" y="429"/>
                    </a:lnTo>
                    <a:lnTo>
                      <a:pt x="200" y="443"/>
                    </a:lnTo>
                    <a:lnTo>
                      <a:pt x="198" y="462"/>
                    </a:lnTo>
                    <a:lnTo>
                      <a:pt x="196" y="487"/>
                    </a:lnTo>
                    <a:lnTo>
                      <a:pt x="197" y="508"/>
                    </a:lnTo>
                    <a:lnTo>
                      <a:pt x="198" y="530"/>
                    </a:lnTo>
                    <a:lnTo>
                      <a:pt x="198" y="547"/>
                    </a:lnTo>
                    <a:lnTo>
                      <a:pt x="196" y="564"/>
                    </a:lnTo>
                    <a:lnTo>
                      <a:pt x="190" y="581"/>
                    </a:lnTo>
                    <a:lnTo>
                      <a:pt x="182" y="602"/>
                    </a:lnTo>
                    <a:lnTo>
                      <a:pt x="175" y="617"/>
                    </a:lnTo>
                    <a:lnTo>
                      <a:pt x="166" y="630"/>
                    </a:lnTo>
                    <a:lnTo>
                      <a:pt x="156" y="647"/>
                    </a:lnTo>
                    <a:lnTo>
                      <a:pt x="148" y="657"/>
                    </a:lnTo>
                    <a:lnTo>
                      <a:pt x="133" y="670"/>
                    </a:lnTo>
                    <a:lnTo>
                      <a:pt x="114" y="681"/>
                    </a:lnTo>
                    <a:lnTo>
                      <a:pt x="98" y="694"/>
                    </a:lnTo>
                    <a:lnTo>
                      <a:pt x="96" y="680"/>
                    </a:lnTo>
                    <a:lnTo>
                      <a:pt x="98" y="663"/>
                    </a:lnTo>
                    <a:lnTo>
                      <a:pt x="101" y="645"/>
                    </a:lnTo>
                    <a:lnTo>
                      <a:pt x="103" y="629"/>
                    </a:lnTo>
                    <a:lnTo>
                      <a:pt x="108" y="617"/>
                    </a:lnTo>
                    <a:lnTo>
                      <a:pt x="113" y="601"/>
                    </a:lnTo>
                    <a:lnTo>
                      <a:pt x="121" y="584"/>
                    </a:lnTo>
                    <a:lnTo>
                      <a:pt x="125" y="570"/>
                    </a:lnTo>
                    <a:lnTo>
                      <a:pt x="126" y="557"/>
                    </a:lnTo>
                    <a:lnTo>
                      <a:pt x="130" y="533"/>
                    </a:lnTo>
                    <a:lnTo>
                      <a:pt x="133" y="508"/>
                    </a:lnTo>
                    <a:lnTo>
                      <a:pt x="136" y="486"/>
                    </a:lnTo>
                    <a:lnTo>
                      <a:pt x="139" y="464"/>
                    </a:lnTo>
                    <a:lnTo>
                      <a:pt x="143" y="441"/>
                    </a:lnTo>
                    <a:lnTo>
                      <a:pt x="144" y="425"/>
                    </a:lnTo>
                    <a:lnTo>
                      <a:pt x="144" y="412"/>
                    </a:lnTo>
                    <a:lnTo>
                      <a:pt x="145" y="396"/>
                    </a:lnTo>
                    <a:lnTo>
                      <a:pt x="144" y="378"/>
                    </a:lnTo>
                    <a:lnTo>
                      <a:pt x="142" y="368"/>
                    </a:lnTo>
                    <a:lnTo>
                      <a:pt x="137" y="353"/>
                    </a:lnTo>
                    <a:lnTo>
                      <a:pt x="133" y="334"/>
                    </a:lnTo>
                    <a:lnTo>
                      <a:pt x="125" y="348"/>
                    </a:lnTo>
                    <a:lnTo>
                      <a:pt x="116" y="363"/>
                    </a:lnTo>
                    <a:lnTo>
                      <a:pt x="108" y="378"/>
                    </a:lnTo>
                    <a:lnTo>
                      <a:pt x="103" y="395"/>
                    </a:lnTo>
                    <a:lnTo>
                      <a:pt x="98" y="413"/>
                    </a:lnTo>
                    <a:lnTo>
                      <a:pt x="94" y="427"/>
                    </a:lnTo>
                    <a:lnTo>
                      <a:pt x="92" y="444"/>
                    </a:lnTo>
                    <a:lnTo>
                      <a:pt x="88" y="464"/>
                    </a:lnTo>
                    <a:lnTo>
                      <a:pt x="85" y="486"/>
                    </a:lnTo>
                    <a:lnTo>
                      <a:pt x="82" y="504"/>
                    </a:lnTo>
                    <a:lnTo>
                      <a:pt x="79" y="526"/>
                    </a:lnTo>
                    <a:lnTo>
                      <a:pt x="77" y="543"/>
                    </a:lnTo>
                    <a:lnTo>
                      <a:pt x="72" y="562"/>
                    </a:lnTo>
                    <a:lnTo>
                      <a:pt x="69" y="580"/>
                    </a:lnTo>
                    <a:lnTo>
                      <a:pt x="65" y="593"/>
                    </a:lnTo>
                    <a:lnTo>
                      <a:pt x="56" y="606"/>
                    </a:lnTo>
                    <a:lnTo>
                      <a:pt x="46" y="621"/>
                    </a:lnTo>
                    <a:lnTo>
                      <a:pt x="34" y="635"/>
                    </a:lnTo>
                    <a:lnTo>
                      <a:pt x="22" y="649"/>
                    </a:lnTo>
                    <a:lnTo>
                      <a:pt x="12" y="656"/>
                    </a:lnTo>
                    <a:lnTo>
                      <a:pt x="5" y="649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649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613"/>
                    </a:lnTo>
                    <a:lnTo>
                      <a:pt x="5" y="578"/>
                    </a:lnTo>
                    <a:lnTo>
                      <a:pt x="5" y="578"/>
                    </a:lnTo>
                    <a:lnTo>
                      <a:pt x="11" y="564"/>
                    </a:lnTo>
                    <a:lnTo>
                      <a:pt x="21" y="546"/>
                    </a:lnTo>
                    <a:lnTo>
                      <a:pt x="29" y="530"/>
                    </a:lnTo>
                    <a:lnTo>
                      <a:pt x="37" y="512"/>
                    </a:lnTo>
                    <a:lnTo>
                      <a:pt x="45" y="496"/>
                    </a:lnTo>
                    <a:lnTo>
                      <a:pt x="54" y="478"/>
                    </a:lnTo>
                    <a:lnTo>
                      <a:pt x="60" y="461"/>
                    </a:lnTo>
                    <a:lnTo>
                      <a:pt x="67" y="444"/>
                    </a:lnTo>
                    <a:lnTo>
                      <a:pt x="74" y="427"/>
                    </a:lnTo>
                    <a:lnTo>
                      <a:pt x="77" y="415"/>
                    </a:lnTo>
                    <a:lnTo>
                      <a:pt x="83" y="402"/>
                    </a:lnTo>
                    <a:lnTo>
                      <a:pt x="88" y="386"/>
                    </a:lnTo>
                    <a:lnTo>
                      <a:pt x="94" y="374"/>
                    </a:lnTo>
                    <a:lnTo>
                      <a:pt x="91" y="364"/>
                    </a:lnTo>
                    <a:lnTo>
                      <a:pt x="89" y="352"/>
                    </a:lnTo>
                    <a:lnTo>
                      <a:pt x="90" y="342"/>
                    </a:lnTo>
                    <a:lnTo>
                      <a:pt x="93" y="330"/>
                    </a:lnTo>
                    <a:lnTo>
                      <a:pt x="77" y="328"/>
                    </a:lnTo>
                    <a:lnTo>
                      <a:pt x="57" y="324"/>
                    </a:lnTo>
                    <a:lnTo>
                      <a:pt x="40" y="333"/>
                    </a:lnTo>
                    <a:lnTo>
                      <a:pt x="24" y="340"/>
                    </a:lnTo>
                    <a:lnTo>
                      <a:pt x="7" y="347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293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329"/>
                    </a:lnTo>
                    <a:lnTo>
                      <a:pt x="5" y="293"/>
                    </a:lnTo>
                    <a:lnTo>
                      <a:pt x="11" y="293"/>
                    </a:lnTo>
                    <a:lnTo>
                      <a:pt x="29" y="287"/>
                    </a:lnTo>
                    <a:lnTo>
                      <a:pt x="33" y="278"/>
                    </a:lnTo>
                    <a:lnTo>
                      <a:pt x="37" y="270"/>
                    </a:lnTo>
                    <a:lnTo>
                      <a:pt x="41" y="261"/>
                    </a:lnTo>
                    <a:lnTo>
                      <a:pt x="40" y="258"/>
                    </a:lnTo>
                    <a:lnTo>
                      <a:pt x="29" y="247"/>
                    </a:lnTo>
                    <a:lnTo>
                      <a:pt x="13" y="235"/>
                    </a:lnTo>
                    <a:lnTo>
                      <a:pt x="0" y="223"/>
                    </a:lnTo>
                    <a:lnTo>
                      <a:pt x="5" y="222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5" y="187"/>
                    </a:lnTo>
                    <a:lnTo>
                      <a:pt x="3" y="184"/>
                    </a:lnTo>
                    <a:lnTo>
                      <a:pt x="24" y="197"/>
                    </a:lnTo>
                    <a:lnTo>
                      <a:pt x="41" y="209"/>
                    </a:lnTo>
                    <a:lnTo>
                      <a:pt x="52" y="218"/>
                    </a:lnTo>
                    <a:lnTo>
                      <a:pt x="61" y="229"/>
                    </a:lnTo>
                    <a:lnTo>
                      <a:pt x="75" y="244"/>
                    </a:lnTo>
                    <a:lnTo>
                      <a:pt x="87" y="256"/>
                    </a:lnTo>
                    <a:lnTo>
                      <a:pt x="98" y="267"/>
                    </a:lnTo>
                    <a:lnTo>
                      <a:pt x="113" y="281"/>
                    </a:lnTo>
                    <a:lnTo>
                      <a:pt x="119" y="276"/>
                    </a:lnTo>
                    <a:lnTo>
                      <a:pt x="126" y="265"/>
                    </a:lnTo>
                    <a:lnTo>
                      <a:pt x="133" y="256"/>
                    </a:lnTo>
                    <a:lnTo>
                      <a:pt x="129" y="247"/>
                    </a:lnTo>
                    <a:lnTo>
                      <a:pt x="119" y="233"/>
                    </a:lnTo>
                    <a:lnTo>
                      <a:pt x="109" y="219"/>
                    </a:lnTo>
                    <a:lnTo>
                      <a:pt x="98" y="206"/>
                    </a:lnTo>
                    <a:lnTo>
                      <a:pt x="87" y="194"/>
                    </a:lnTo>
                    <a:lnTo>
                      <a:pt x="68" y="178"/>
                    </a:lnTo>
                    <a:lnTo>
                      <a:pt x="52" y="162"/>
                    </a:lnTo>
                    <a:lnTo>
                      <a:pt x="38" y="150"/>
                    </a:lnTo>
                    <a:lnTo>
                      <a:pt x="26" y="139"/>
                    </a:lnTo>
                    <a:lnTo>
                      <a:pt x="13" y="12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80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116"/>
                    </a:lnTo>
                    <a:lnTo>
                      <a:pt x="5" y="80"/>
                    </a:lnTo>
                    <a:lnTo>
                      <a:pt x="5" y="80"/>
                    </a:lnTo>
                    <a:lnTo>
                      <a:pt x="5" y="96"/>
                    </a:lnTo>
                    <a:lnTo>
                      <a:pt x="5" y="86"/>
                    </a:lnTo>
                    <a:lnTo>
                      <a:pt x="10" y="99"/>
                    </a:lnTo>
                    <a:lnTo>
                      <a:pt x="25" y="113"/>
                    </a:lnTo>
                    <a:lnTo>
                      <a:pt x="37" y="126"/>
                    </a:lnTo>
                    <a:lnTo>
                      <a:pt x="54" y="144"/>
                    </a:lnTo>
                    <a:lnTo>
                      <a:pt x="65" y="155"/>
                    </a:lnTo>
                    <a:lnTo>
                      <a:pt x="79" y="170"/>
                    </a:lnTo>
                    <a:lnTo>
                      <a:pt x="92" y="190"/>
                    </a:lnTo>
                    <a:lnTo>
                      <a:pt x="104" y="205"/>
                    </a:lnTo>
                    <a:lnTo>
                      <a:pt x="115" y="221"/>
                    </a:lnTo>
                    <a:lnTo>
                      <a:pt x="131" y="247"/>
                    </a:lnTo>
                    <a:lnTo>
                      <a:pt x="137" y="261"/>
                    </a:lnTo>
                    <a:lnTo>
                      <a:pt x="141" y="270"/>
                    </a:lnTo>
                    <a:lnTo>
                      <a:pt x="149" y="256"/>
                    </a:lnTo>
                    <a:lnTo>
                      <a:pt x="160" y="241"/>
                    </a:lnTo>
                    <a:lnTo>
                      <a:pt x="172" y="226"/>
                    </a:lnTo>
                    <a:lnTo>
                      <a:pt x="182" y="211"/>
                    </a:lnTo>
                    <a:lnTo>
                      <a:pt x="192" y="197"/>
                    </a:lnTo>
                    <a:lnTo>
                      <a:pt x="202" y="184"/>
                    </a:lnTo>
                    <a:lnTo>
                      <a:pt x="213" y="172"/>
                    </a:lnTo>
                    <a:lnTo>
                      <a:pt x="227" y="156"/>
                    </a:lnTo>
                    <a:lnTo>
                      <a:pt x="242" y="140"/>
                    </a:lnTo>
                    <a:lnTo>
                      <a:pt x="256" y="122"/>
                    </a:lnTo>
                    <a:lnTo>
                      <a:pt x="271" y="104"/>
                    </a:lnTo>
                    <a:lnTo>
                      <a:pt x="282" y="89"/>
                    </a:lnTo>
                    <a:lnTo>
                      <a:pt x="296" y="71"/>
                    </a:lnTo>
                    <a:lnTo>
                      <a:pt x="307" y="59"/>
                    </a:lnTo>
                    <a:lnTo>
                      <a:pt x="321" y="47"/>
                    </a:lnTo>
                    <a:lnTo>
                      <a:pt x="333" y="38"/>
                    </a:lnTo>
                    <a:lnTo>
                      <a:pt x="343" y="27"/>
                    </a:lnTo>
                    <a:lnTo>
                      <a:pt x="353" y="12"/>
                    </a:lnTo>
                    <a:lnTo>
                      <a:pt x="362" y="0"/>
                    </a:lnTo>
                    <a:lnTo>
                      <a:pt x="360" y="10"/>
                    </a:lnTo>
                    <a:lnTo>
                      <a:pt x="358" y="24"/>
                    </a:lnTo>
                    <a:lnTo>
                      <a:pt x="355" y="39"/>
                    </a:lnTo>
                    <a:lnTo>
                      <a:pt x="348" y="53"/>
                    </a:lnTo>
                    <a:lnTo>
                      <a:pt x="340" y="66"/>
                    </a:lnTo>
                    <a:lnTo>
                      <a:pt x="327" y="85"/>
                    </a:lnTo>
                    <a:lnTo>
                      <a:pt x="317" y="101"/>
                    </a:lnTo>
                    <a:lnTo>
                      <a:pt x="305" y="121"/>
                    </a:lnTo>
                    <a:lnTo>
                      <a:pt x="292" y="137"/>
                    </a:lnTo>
                    <a:lnTo>
                      <a:pt x="278" y="156"/>
                    </a:lnTo>
                    <a:lnTo>
                      <a:pt x="266" y="170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317448" name="Group 8"/>
              <p:cNvGrpSpPr>
                <a:grpSpLocks/>
              </p:cNvGrpSpPr>
              <p:nvPr/>
            </p:nvGrpSpPr>
            <p:grpSpPr bwMode="auto">
              <a:xfrm>
                <a:off x="48" y="3440"/>
                <a:ext cx="1027" cy="657"/>
                <a:chOff x="48" y="3440"/>
                <a:chExt cx="1027" cy="657"/>
              </a:xfrm>
            </p:grpSpPr>
            <p:sp>
              <p:nvSpPr>
                <p:cNvPr id="317449" name="Freeform 9"/>
                <p:cNvSpPr>
                  <a:spLocks/>
                </p:cNvSpPr>
                <p:nvPr/>
              </p:nvSpPr>
              <p:spPr bwMode="auto">
                <a:xfrm>
                  <a:off x="145" y="3440"/>
                  <a:ext cx="930" cy="612"/>
                </a:xfrm>
                <a:custGeom>
                  <a:avLst/>
                  <a:gdLst>
                    <a:gd name="T0" fmla="*/ 354 w 930"/>
                    <a:gd name="T1" fmla="*/ 77 h 612"/>
                    <a:gd name="T2" fmla="*/ 429 w 930"/>
                    <a:gd name="T3" fmla="*/ 26 h 612"/>
                    <a:gd name="T4" fmla="*/ 519 w 930"/>
                    <a:gd name="T5" fmla="*/ 6 h 612"/>
                    <a:gd name="T6" fmla="*/ 619 w 930"/>
                    <a:gd name="T7" fmla="*/ 5 h 612"/>
                    <a:gd name="T8" fmla="*/ 644 w 930"/>
                    <a:gd name="T9" fmla="*/ 13 h 612"/>
                    <a:gd name="T10" fmla="*/ 577 w 930"/>
                    <a:gd name="T11" fmla="*/ 27 h 612"/>
                    <a:gd name="T12" fmla="*/ 500 w 930"/>
                    <a:gd name="T13" fmla="*/ 47 h 612"/>
                    <a:gd name="T14" fmla="*/ 413 w 930"/>
                    <a:gd name="T15" fmla="*/ 99 h 612"/>
                    <a:gd name="T16" fmla="*/ 406 w 930"/>
                    <a:gd name="T17" fmla="*/ 169 h 612"/>
                    <a:gd name="T18" fmla="*/ 534 w 930"/>
                    <a:gd name="T19" fmla="*/ 126 h 612"/>
                    <a:gd name="T20" fmla="*/ 639 w 930"/>
                    <a:gd name="T21" fmla="*/ 121 h 612"/>
                    <a:gd name="T22" fmla="*/ 750 w 930"/>
                    <a:gd name="T23" fmla="*/ 130 h 612"/>
                    <a:gd name="T24" fmla="*/ 882 w 930"/>
                    <a:gd name="T25" fmla="*/ 143 h 612"/>
                    <a:gd name="T26" fmla="*/ 884 w 930"/>
                    <a:gd name="T27" fmla="*/ 144 h 612"/>
                    <a:gd name="T28" fmla="*/ 757 w 930"/>
                    <a:gd name="T29" fmla="*/ 149 h 612"/>
                    <a:gd name="T30" fmla="*/ 640 w 930"/>
                    <a:gd name="T31" fmla="*/ 151 h 612"/>
                    <a:gd name="T32" fmla="*/ 539 w 930"/>
                    <a:gd name="T33" fmla="*/ 162 h 612"/>
                    <a:gd name="T34" fmla="*/ 425 w 930"/>
                    <a:gd name="T35" fmla="*/ 186 h 612"/>
                    <a:gd name="T36" fmla="*/ 471 w 930"/>
                    <a:gd name="T37" fmla="*/ 222 h 612"/>
                    <a:gd name="T38" fmla="*/ 504 w 930"/>
                    <a:gd name="T39" fmla="*/ 256 h 612"/>
                    <a:gd name="T40" fmla="*/ 390 w 930"/>
                    <a:gd name="T41" fmla="*/ 224 h 612"/>
                    <a:gd name="T42" fmla="*/ 367 w 930"/>
                    <a:gd name="T43" fmla="*/ 244 h 612"/>
                    <a:gd name="T44" fmla="*/ 491 w 930"/>
                    <a:gd name="T45" fmla="*/ 261 h 612"/>
                    <a:gd name="T46" fmla="*/ 597 w 930"/>
                    <a:gd name="T47" fmla="*/ 283 h 612"/>
                    <a:gd name="T48" fmla="*/ 680 w 930"/>
                    <a:gd name="T49" fmla="*/ 341 h 612"/>
                    <a:gd name="T50" fmla="*/ 743 w 930"/>
                    <a:gd name="T51" fmla="*/ 421 h 612"/>
                    <a:gd name="T52" fmla="*/ 730 w 930"/>
                    <a:gd name="T53" fmla="*/ 434 h 612"/>
                    <a:gd name="T54" fmla="*/ 644 w 930"/>
                    <a:gd name="T55" fmla="*/ 384 h 612"/>
                    <a:gd name="T56" fmla="*/ 550 w 930"/>
                    <a:gd name="T57" fmla="*/ 329 h 612"/>
                    <a:gd name="T58" fmla="*/ 448 w 930"/>
                    <a:gd name="T59" fmla="*/ 291 h 612"/>
                    <a:gd name="T60" fmla="*/ 383 w 930"/>
                    <a:gd name="T61" fmla="*/ 279 h 612"/>
                    <a:gd name="T62" fmla="*/ 437 w 930"/>
                    <a:gd name="T63" fmla="*/ 340 h 612"/>
                    <a:gd name="T64" fmla="*/ 505 w 930"/>
                    <a:gd name="T65" fmla="*/ 421 h 612"/>
                    <a:gd name="T66" fmla="*/ 542 w 930"/>
                    <a:gd name="T67" fmla="*/ 494 h 612"/>
                    <a:gd name="T68" fmla="*/ 540 w 930"/>
                    <a:gd name="T69" fmla="*/ 562 h 612"/>
                    <a:gd name="T70" fmla="*/ 492 w 930"/>
                    <a:gd name="T71" fmla="*/ 487 h 612"/>
                    <a:gd name="T72" fmla="*/ 441 w 930"/>
                    <a:gd name="T73" fmla="*/ 405 h 612"/>
                    <a:gd name="T74" fmla="*/ 384 w 930"/>
                    <a:gd name="T75" fmla="*/ 333 h 612"/>
                    <a:gd name="T76" fmla="*/ 333 w 930"/>
                    <a:gd name="T77" fmla="*/ 268 h 612"/>
                    <a:gd name="T78" fmla="*/ 244 w 930"/>
                    <a:gd name="T79" fmla="*/ 305 h 612"/>
                    <a:gd name="T80" fmla="*/ 171 w 930"/>
                    <a:gd name="T81" fmla="*/ 397 h 612"/>
                    <a:gd name="T82" fmla="*/ 109 w 930"/>
                    <a:gd name="T83" fmla="*/ 490 h 612"/>
                    <a:gd name="T84" fmla="*/ 40 w 930"/>
                    <a:gd name="T85" fmla="*/ 576 h 612"/>
                    <a:gd name="T86" fmla="*/ 19 w 930"/>
                    <a:gd name="T87" fmla="*/ 566 h 612"/>
                    <a:gd name="T88" fmla="*/ 101 w 930"/>
                    <a:gd name="T89" fmla="*/ 458 h 612"/>
                    <a:gd name="T90" fmla="*/ 174 w 930"/>
                    <a:gd name="T91" fmla="*/ 373 h 612"/>
                    <a:gd name="T92" fmla="*/ 238 w 930"/>
                    <a:gd name="T93" fmla="*/ 291 h 612"/>
                    <a:gd name="T94" fmla="*/ 295 w 930"/>
                    <a:gd name="T95" fmla="*/ 226 h 612"/>
                    <a:gd name="T96" fmla="*/ 211 w 930"/>
                    <a:gd name="T97" fmla="*/ 150 h 612"/>
                    <a:gd name="T98" fmla="*/ 93 w 930"/>
                    <a:gd name="T99" fmla="*/ 108 h 612"/>
                    <a:gd name="T100" fmla="*/ 44 w 930"/>
                    <a:gd name="T101" fmla="*/ 86 h 612"/>
                    <a:gd name="T102" fmla="*/ 134 w 930"/>
                    <a:gd name="T103" fmla="*/ 110 h 612"/>
                    <a:gd name="T104" fmla="*/ 259 w 930"/>
                    <a:gd name="T105" fmla="*/ 163 h 6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</a:cxnLst>
                  <a:rect l="0" t="0" r="r" b="b"/>
                  <a:pathLst>
                    <a:path w="930" h="612">
                      <a:moveTo>
                        <a:pt x="293" y="156"/>
                      </a:moveTo>
                      <a:lnTo>
                        <a:pt x="300" y="141"/>
                      </a:lnTo>
                      <a:lnTo>
                        <a:pt x="311" y="124"/>
                      </a:lnTo>
                      <a:lnTo>
                        <a:pt x="324" y="107"/>
                      </a:lnTo>
                      <a:lnTo>
                        <a:pt x="339" y="92"/>
                      </a:lnTo>
                      <a:lnTo>
                        <a:pt x="354" y="77"/>
                      </a:lnTo>
                      <a:lnTo>
                        <a:pt x="365" y="66"/>
                      </a:lnTo>
                      <a:lnTo>
                        <a:pt x="377" y="56"/>
                      </a:lnTo>
                      <a:lnTo>
                        <a:pt x="391" y="47"/>
                      </a:lnTo>
                      <a:lnTo>
                        <a:pt x="403" y="39"/>
                      </a:lnTo>
                      <a:lnTo>
                        <a:pt x="415" y="32"/>
                      </a:lnTo>
                      <a:lnTo>
                        <a:pt x="429" y="26"/>
                      </a:lnTo>
                      <a:lnTo>
                        <a:pt x="442" y="20"/>
                      </a:lnTo>
                      <a:lnTo>
                        <a:pt x="455" y="16"/>
                      </a:lnTo>
                      <a:lnTo>
                        <a:pt x="471" y="13"/>
                      </a:lnTo>
                      <a:lnTo>
                        <a:pt x="488" y="10"/>
                      </a:lnTo>
                      <a:lnTo>
                        <a:pt x="503" y="7"/>
                      </a:lnTo>
                      <a:lnTo>
                        <a:pt x="519" y="6"/>
                      </a:lnTo>
                      <a:lnTo>
                        <a:pt x="535" y="5"/>
                      </a:lnTo>
                      <a:lnTo>
                        <a:pt x="552" y="4"/>
                      </a:lnTo>
                      <a:lnTo>
                        <a:pt x="573" y="2"/>
                      </a:lnTo>
                      <a:lnTo>
                        <a:pt x="589" y="4"/>
                      </a:lnTo>
                      <a:lnTo>
                        <a:pt x="604" y="5"/>
                      </a:lnTo>
                      <a:lnTo>
                        <a:pt x="619" y="5"/>
                      </a:lnTo>
                      <a:lnTo>
                        <a:pt x="633" y="4"/>
                      </a:lnTo>
                      <a:lnTo>
                        <a:pt x="650" y="2"/>
                      </a:lnTo>
                      <a:lnTo>
                        <a:pt x="666" y="0"/>
                      </a:lnTo>
                      <a:lnTo>
                        <a:pt x="658" y="4"/>
                      </a:lnTo>
                      <a:lnTo>
                        <a:pt x="650" y="8"/>
                      </a:lnTo>
                      <a:lnTo>
                        <a:pt x="644" y="13"/>
                      </a:lnTo>
                      <a:lnTo>
                        <a:pt x="637" y="19"/>
                      </a:lnTo>
                      <a:lnTo>
                        <a:pt x="625" y="19"/>
                      </a:lnTo>
                      <a:lnTo>
                        <a:pt x="611" y="20"/>
                      </a:lnTo>
                      <a:lnTo>
                        <a:pt x="601" y="22"/>
                      </a:lnTo>
                      <a:lnTo>
                        <a:pt x="589" y="25"/>
                      </a:lnTo>
                      <a:lnTo>
                        <a:pt x="577" y="27"/>
                      </a:lnTo>
                      <a:lnTo>
                        <a:pt x="565" y="29"/>
                      </a:lnTo>
                      <a:lnTo>
                        <a:pt x="552" y="32"/>
                      </a:lnTo>
                      <a:lnTo>
                        <a:pt x="539" y="35"/>
                      </a:lnTo>
                      <a:lnTo>
                        <a:pt x="525" y="39"/>
                      </a:lnTo>
                      <a:lnTo>
                        <a:pt x="512" y="43"/>
                      </a:lnTo>
                      <a:lnTo>
                        <a:pt x="500" y="47"/>
                      </a:lnTo>
                      <a:lnTo>
                        <a:pt x="485" y="53"/>
                      </a:lnTo>
                      <a:lnTo>
                        <a:pt x="471" y="59"/>
                      </a:lnTo>
                      <a:lnTo>
                        <a:pt x="456" y="66"/>
                      </a:lnTo>
                      <a:lnTo>
                        <a:pt x="442" y="74"/>
                      </a:lnTo>
                      <a:lnTo>
                        <a:pt x="426" y="86"/>
                      </a:lnTo>
                      <a:lnTo>
                        <a:pt x="413" y="99"/>
                      </a:lnTo>
                      <a:lnTo>
                        <a:pt x="400" y="116"/>
                      </a:lnTo>
                      <a:lnTo>
                        <a:pt x="385" y="138"/>
                      </a:lnTo>
                      <a:lnTo>
                        <a:pt x="371" y="162"/>
                      </a:lnTo>
                      <a:lnTo>
                        <a:pt x="354" y="191"/>
                      </a:lnTo>
                      <a:lnTo>
                        <a:pt x="382" y="179"/>
                      </a:lnTo>
                      <a:lnTo>
                        <a:pt x="406" y="169"/>
                      </a:lnTo>
                      <a:lnTo>
                        <a:pt x="438" y="155"/>
                      </a:lnTo>
                      <a:lnTo>
                        <a:pt x="471" y="141"/>
                      </a:lnTo>
                      <a:lnTo>
                        <a:pt x="485" y="138"/>
                      </a:lnTo>
                      <a:lnTo>
                        <a:pt x="500" y="133"/>
                      </a:lnTo>
                      <a:lnTo>
                        <a:pt x="516" y="130"/>
                      </a:lnTo>
                      <a:lnTo>
                        <a:pt x="534" y="126"/>
                      </a:lnTo>
                      <a:lnTo>
                        <a:pt x="553" y="123"/>
                      </a:lnTo>
                      <a:lnTo>
                        <a:pt x="570" y="122"/>
                      </a:lnTo>
                      <a:lnTo>
                        <a:pt x="584" y="121"/>
                      </a:lnTo>
                      <a:lnTo>
                        <a:pt x="605" y="119"/>
                      </a:lnTo>
                      <a:lnTo>
                        <a:pt x="624" y="120"/>
                      </a:lnTo>
                      <a:lnTo>
                        <a:pt x="639" y="121"/>
                      </a:lnTo>
                      <a:lnTo>
                        <a:pt x="659" y="123"/>
                      </a:lnTo>
                      <a:lnTo>
                        <a:pt x="677" y="124"/>
                      </a:lnTo>
                      <a:lnTo>
                        <a:pt x="695" y="125"/>
                      </a:lnTo>
                      <a:lnTo>
                        <a:pt x="713" y="127"/>
                      </a:lnTo>
                      <a:lnTo>
                        <a:pt x="731" y="128"/>
                      </a:lnTo>
                      <a:lnTo>
                        <a:pt x="750" y="130"/>
                      </a:lnTo>
                      <a:lnTo>
                        <a:pt x="769" y="131"/>
                      </a:lnTo>
                      <a:lnTo>
                        <a:pt x="787" y="133"/>
                      </a:lnTo>
                      <a:lnTo>
                        <a:pt x="808" y="135"/>
                      </a:lnTo>
                      <a:lnTo>
                        <a:pt x="830" y="137"/>
                      </a:lnTo>
                      <a:lnTo>
                        <a:pt x="850" y="139"/>
                      </a:lnTo>
                      <a:lnTo>
                        <a:pt x="882" y="143"/>
                      </a:lnTo>
                      <a:lnTo>
                        <a:pt x="893" y="142"/>
                      </a:lnTo>
                      <a:lnTo>
                        <a:pt x="901" y="143"/>
                      </a:lnTo>
                      <a:lnTo>
                        <a:pt x="911" y="146"/>
                      </a:lnTo>
                      <a:lnTo>
                        <a:pt x="929" y="151"/>
                      </a:lnTo>
                      <a:lnTo>
                        <a:pt x="898" y="146"/>
                      </a:lnTo>
                      <a:lnTo>
                        <a:pt x="884" y="144"/>
                      </a:lnTo>
                      <a:lnTo>
                        <a:pt x="870" y="144"/>
                      </a:lnTo>
                      <a:lnTo>
                        <a:pt x="842" y="146"/>
                      </a:lnTo>
                      <a:lnTo>
                        <a:pt x="823" y="147"/>
                      </a:lnTo>
                      <a:lnTo>
                        <a:pt x="798" y="148"/>
                      </a:lnTo>
                      <a:lnTo>
                        <a:pt x="777" y="148"/>
                      </a:lnTo>
                      <a:lnTo>
                        <a:pt x="757" y="149"/>
                      </a:lnTo>
                      <a:lnTo>
                        <a:pt x="738" y="150"/>
                      </a:lnTo>
                      <a:lnTo>
                        <a:pt x="720" y="148"/>
                      </a:lnTo>
                      <a:lnTo>
                        <a:pt x="699" y="147"/>
                      </a:lnTo>
                      <a:lnTo>
                        <a:pt x="677" y="148"/>
                      </a:lnTo>
                      <a:lnTo>
                        <a:pt x="658" y="150"/>
                      </a:lnTo>
                      <a:lnTo>
                        <a:pt x="640" y="151"/>
                      </a:lnTo>
                      <a:lnTo>
                        <a:pt x="620" y="152"/>
                      </a:lnTo>
                      <a:lnTo>
                        <a:pt x="605" y="152"/>
                      </a:lnTo>
                      <a:lnTo>
                        <a:pt x="586" y="153"/>
                      </a:lnTo>
                      <a:lnTo>
                        <a:pt x="570" y="156"/>
                      </a:lnTo>
                      <a:lnTo>
                        <a:pt x="554" y="159"/>
                      </a:lnTo>
                      <a:lnTo>
                        <a:pt x="539" y="162"/>
                      </a:lnTo>
                      <a:lnTo>
                        <a:pt x="522" y="165"/>
                      </a:lnTo>
                      <a:lnTo>
                        <a:pt x="505" y="169"/>
                      </a:lnTo>
                      <a:lnTo>
                        <a:pt x="486" y="173"/>
                      </a:lnTo>
                      <a:lnTo>
                        <a:pt x="471" y="176"/>
                      </a:lnTo>
                      <a:lnTo>
                        <a:pt x="442" y="183"/>
                      </a:lnTo>
                      <a:lnTo>
                        <a:pt x="425" y="186"/>
                      </a:lnTo>
                      <a:lnTo>
                        <a:pt x="400" y="195"/>
                      </a:lnTo>
                      <a:lnTo>
                        <a:pt x="365" y="207"/>
                      </a:lnTo>
                      <a:lnTo>
                        <a:pt x="402" y="210"/>
                      </a:lnTo>
                      <a:lnTo>
                        <a:pt x="443" y="212"/>
                      </a:lnTo>
                      <a:lnTo>
                        <a:pt x="451" y="213"/>
                      </a:lnTo>
                      <a:lnTo>
                        <a:pt x="471" y="222"/>
                      </a:lnTo>
                      <a:lnTo>
                        <a:pt x="484" y="227"/>
                      </a:lnTo>
                      <a:lnTo>
                        <a:pt x="496" y="232"/>
                      </a:lnTo>
                      <a:lnTo>
                        <a:pt x="498" y="235"/>
                      </a:lnTo>
                      <a:lnTo>
                        <a:pt x="505" y="246"/>
                      </a:lnTo>
                      <a:lnTo>
                        <a:pt x="519" y="263"/>
                      </a:lnTo>
                      <a:lnTo>
                        <a:pt x="504" y="256"/>
                      </a:lnTo>
                      <a:lnTo>
                        <a:pt x="486" y="247"/>
                      </a:lnTo>
                      <a:lnTo>
                        <a:pt x="471" y="243"/>
                      </a:lnTo>
                      <a:lnTo>
                        <a:pt x="443" y="237"/>
                      </a:lnTo>
                      <a:lnTo>
                        <a:pt x="422" y="232"/>
                      </a:lnTo>
                      <a:lnTo>
                        <a:pt x="402" y="227"/>
                      </a:lnTo>
                      <a:lnTo>
                        <a:pt x="390" y="224"/>
                      </a:lnTo>
                      <a:lnTo>
                        <a:pt x="366" y="227"/>
                      </a:lnTo>
                      <a:lnTo>
                        <a:pt x="350" y="229"/>
                      </a:lnTo>
                      <a:lnTo>
                        <a:pt x="330" y="232"/>
                      </a:lnTo>
                      <a:lnTo>
                        <a:pt x="340" y="235"/>
                      </a:lnTo>
                      <a:lnTo>
                        <a:pt x="352" y="238"/>
                      </a:lnTo>
                      <a:lnTo>
                        <a:pt x="367" y="244"/>
                      </a:lnTo>
                      <a:lnTo>
                        <a:pt x="385" y="243"/>
                      </a:lnTo>
                      <a:lnTo>
                        <a:pt x="414" y="244"/>
                      </a:lnTo>
                      <a:lnTo>
                        <a:pt x="431" y="247"/>
                      </a:lnTo>
                      <a:lnTo>
                        <a:pt x="455" y="252"/>
                      </a:lnTo>
                      <a:lnTo>
                        <a:pt x="471" y="257"/>
                      </a:lnTo>
                      <a:lnTo>
                        <a:pt x="491" y="261"/>
                      </a:lnTo>
                      <a:lnTo>
                        <a:pt x="513" y="266"/>
                      </a:lnTo>
                      <a:lnTo>
                        <a:pt x="533" y="271"/>
                      </a:lnTo>
                      <a:lnTo>
                        <a:pt x="550" y="273"/>
                      </a:lnTo>
                      <a:lnTo>
                        <a:pt x="565" y="275"/>
                      </a:lnTo>
                      <a:lnTo>
                        <a:pt x="579" y="279"/>
                      </a:lnTo>
                      <a:lnTo>
                        <a:pt x="597" y="283"/>
                      </a:lnTo>
                      <a:lnTo>
                        <a:pt x="616" y="290"/>
                      </a:lnTo>
                      <a:lnTo>
                        <a:pt x="634" y="297"/>
                      </a:lnTo>
                      <a:lnTo>
                        <a:pt x="642" y="303"/>
                      </a:lnTo>
                      <a:lnTo>
                        <a:pt x="654" y="315"/>
                      </a:lnTo>
                      <a:lnTo>
                        <a:pt x="670" y="329"/>
                      </a:lnTo>
                      <a:lnTo>
                        <a:pt x="680" y="341"/>
                      </a:lnTo>
                      <a:lnTo>
                        <a:pt x="691" y="354"/>
                      </a:lnTo>
                      <a:lnTo>
                        <a:pt x="701" y="367"/>
                      </a:lnTo>
                      <a:lnTo>
                        <a:pt x="711" y="380"/>
                      </a:lnTo>
                      <a:lnTo>
                        <a:pt x="720" y="392"/>
                      </a:lnTo>
                      <a:lnTo>
                        <a:pt x="731" y="405"/>
                      </a:lnTo>
                      <a:lnTo>
                        <a:pt x="743" y="421"/>
                      </a:lnTo>
                      <a:lnTo>
                        <a:pt x="754" y="436"/>
                      </a:lnTo>
                      <a:lnTo>
                        <a:pt x="765" y="449"/>
                      </a:lnTo>
                      <a:lnTo>
                        <a:pt x="780" y="463"/>
                      </a:lnTo>
                      <a:lnTo>
                        <a:pt x="761" y="451"/>
                      </a:lnTo>
                      <a:lnTo>
                        <a:pt x="748" y="444"/>
                      </a:lnTo>
                      <a:lnTo>
                        <a:pt x="730" y="434"/>
                      </a:lnTo>
                      <a:lnTo>
                        <a:pt x="713" y="424"/>
                      </a:lnTo>
                      <a:lnTo>
                        <a:pt x="699" y="414"/>
                      </a:lnTo>
                      <a:lnTo>
                        <a:pt x="685" y="406"/>
                      </a:lnTo>
                      <a:lnTo>
                        <a:pt x="672" y="399"/>
                      </a:lnTo>
                      <a:lnTo>
                        <a:pt x="659" y="392"/>
                      </a:lnTo>
                      <a:lnTo>
                        <a:pt x="644" y="384"/>
                      </a:lnTo>
                      <a:lnTo>
                        <a:pt x="630" y="377"/>
                      </a:lnTo>
                      <a:lnTo>
                        <a:pt x="617" y="369"/>
                      </a:lnTo>
                      <a:lnTo>
                        <a:pt x="601" y="360"/>
                      </a:lnTo>
                      <a:lnTo>
                        <a:pt x="584" y="350"/>
                      </a:lnTo>
                      <a:lnTo>
                        <a:pt x="567" y="339"/>
                      </a:lnTo>
                      <a:lnTo>
                        <a:pt x="550" y="329"/>
                      </a:lnTo>
                      <a:lnTo>
                        <a:pt x="535" y="321"/>
                      </a:lnTo>
                      <a:lnTo>
                        <a:pt x="520" y="313"/>
                      </a:lnTo>
                      <a:lnTo>
                        <a:pt x="502" y="306"/>
                      </a:lnTo>
                      <a:lnTo>
                        <a:pt x="486" y="301"/>
                      </a:lnTo>
                      <a:lnTo>
                        <a:pt x="471" y="296"/>
                      </a:lnTo>
                      <a:lnTo>
                        <a:pt x="448" y="291"/>
                      </a:lnTo>
                      <a:lnTo>
                        <a:pt x="427" y="286"/>
                      </a:lnTo>
                      <a:lnTo>
                        <a:pt x="412" y="282"/>
                      </a:lnTo>
                      <a:lnTo>
                        <a:pt x="395" y="278"/>
                      </a:lnTo>
                      <a:lnTo>
                        <a:pt x="371" y="268"/>
                      </a:lnTo>
                      <a:lnTo>
                        <a:pt x="347" y="259"/>
                      </a:lnTo>
                      <a:lnTo>
                        <a:pt x="383" y="279"/>
                      </a:lnTo>
                      <a:lnTo>
                        <a:pt x="387" y="283"/>
                      </a:lnTo>
                      <a:lnTo>
                        <a:pt x="395" y="292"/>
                      </a:lnTo>
                      <a:lnTo>
                        <a:pt x="404" y="302"/>
                      </a:lnTo>
                      <a:lnTo>
                        <a:pt x="414" y="315"/>
                      </a:lnTo>
                      <a:lnTo>
                        <a:pt x="426" y="327"/>
                      </a:lnTo>
                      <a:lnTo>
                        <a:pt x="437" y="340"/>
                      </a:lnTo>
                      <a:lnTo>
                        <a:pt x="450" y="354"/>
                      </a:lnTo>
                      <a:lnTo>
                        <a:pt x="460" y="366"/>
                      </a:lnTo>
                      <a:lnTo>
                        <a:pt x="471" y="377"/>
                      </a:lnTo>
                      <a:lnTo>
                        <a:pt x="481" y="390"/>
                      </a:lnTo>
                      <a:lnTo>
                        <a:pt x="494" y="407"/>
                      </a:lnTo>
                      <a:lnTo>
                        <a:pt x="505" y="421"/>
                      </a:lnTo>
                      <a:lnTo>
                        <a:pt x="514" y="432"/>
                      </a:lnTo>
                      <a:lnTo>
                        <a:pt x="522" y="445"/>
                      </a:lnTo>
                      <a:lnTo>
                        <a:pt x="530" y="458"/>
                      </a:lnTo>
                      <a:lnTo>
                        <a:pt x="535" y="471"/>
                      </a:lnTo>
                      <a:lnTo>
                        <a:pt x="539" y="480"/>
                      </a:lnTo>
                      <a:lnTo>
                        <a:pt x="542" y="494"/>
                      </a:lnTo>
                      <a:lnTo>
                        <a:pt x="544" y="511"/>
                      </a:lnTo>
                      <a:lnTo>
                        <a:pt x="546" y="528"/>
                      </a:lnTo>
                      <a:lnTo>
                        <a:pt x="550" y="546"/>
                      </a:lnTo>
                      <a:lnTo>
                        <a:pt x="553" y="562"/>
                      </a:lnTo>
                      <a:lnTo>
                        <a:pt x="555" y="580"/>
                      </a:lnTo>
                      <a:lnTo>
                        <a:pt x="540" y="562"/>
                      </a:lnTo>
                      <a:lnTo>
                        <a:pt x="529" y="551"/>
                      </a:lnTo>
                      <a:lnTo>
                        <a:pt x="519" y="539"/>
                      </a:lnTo>
                      <a:lnTo>
                        <a:pt x="512" y="529"/>
                      </a:lnTo>
                      <a:lnTo>
                        <a:pt x="505" y="517"/>
                      </a:lnTo>
                      <a:lnTo>
                        <a:pt x="500" y="503"/>
                      </a:lnTo>
                      <a:lnTo>
                        <a:pt x="492" y="487"/>
                      </a:lnTo>
                      <a:lnTo>
                        <a:pt x="484" y="472"/>
                      </a:lnTo>
                      <a:lnTo>
                        <a:pt x="476" y="456"/>
                      </a:lnTo>
                      <a:lnTo>
                        <a:pt x="469" y="442"/>
                      </a:lnTo>
                      <a:lnTo>
                        <a:pt x="460" y="428"/>
                      </a:lnTo>
                      <a:lnTo>
                        <a:pt x="450" y="416"/>
                      </a:lnTo>
                      <a:lnTo>
                        <a:pt x="441" y="405"/>
                      </a:lnTo>
                      <a:lnTo>
                        <a:pt x="429" y="392"/>
                      </a:lnTo>
                      <a:lnTo>
                        <a:pt x="415" y="379"/>
                      </a:lnTo>
                      <a:lnTo>
                        <a:pt x="405" y="369"/>
                      </a:lnTo>
                      <a:lnTo>
                        <a:pt x="394" y="358"/>
                      </a:lnTo>
                      <a:lnTo>
                        <a:pt x="392" y="348"/>
                      </a:lnTo>
                      <a:lnTo>
                        <a:pt x="384" y="333"/>
                      </a:lnTo>
                      <a:lnTo>
                        <a:pt x="376" y="321"/>
                      </a:lnTo>
                      <a:lnTo>
                        <a:pt x="370" y="308"/>
                      </a:lnTo>
                      <a:lnTo>
                        <a:pt x="365" y="303"/>
                      </a:lnTo>
                      <a:lnTo>
                        <a:pt x="351" y="291"/>
                      </a:lnTo>
                      <a:lnTo>
                        <a:pt x="342" y="279"/>
                      </a:lnTo>
                      <a:lnTo>
                        <a:pt x="333" y="268"/>
                      </a:lnTo>
                      <a:lnTo>
                        <a:pt x="324" y="257"/>
                      </a:lnTo>
                      <a:lnTo>
                        <a:pt x="307" y="263"/>
                      </a:lnTo>
                      <a:lnTo>
                        <a:pt x="291" y="272"/>
                      </a:lnTo>
                      <a:lnTo>
                        <a:pt x="274" y="284"/>
                      </a:lnTo>
                      <a:lnTo>
                        <a:pt x="257" y="295"/>
                      </a:lnTo>
                      <a:lnTo>
                        <a:pt x="244" y="305"/>
                      </a:lnTo>
                      <a:lnTo>
                        <a:pt x="233" y="317"/>
                      </a:lnTo>
                      <a:lnTo>
                        <a:pt x="221" y="332"/>
                      </a:lnTo>
                      <a:lnTo>
                        <a:pt x="207" y="350"/>
                      </a:lnTo>
                      <a:lnTo>
                        <a:pt x="195" y="364"/>
                      </a:lnTo>
                      <a:lnTo>
                        <a:pt x="181" y="381"/>
                      </a:lnTo>
                      <a:lnTo>
                        <a:pt x="171" y="397"/>
                      </a:lnTo>
                      <a:lnTo>
                        <a:pt x="161" y="411"/>
                      </a:lnTo>
                      <a:lnTo>
                        <a:pt x="151" y="425"/>
                      </a:lnTo>
                      <a:lnTo>
                        <a:pt x="142" y="440"/>
                      </a:lnTo>
                      <a:lnTo>
                        <a:pt x="132" y="456"/>
                      </a:lnTo>
                      <a:lnTo>
                        <a:pt x="123" y="472"/>
                      </a:lnTo>
                      <a:lnTo>
                        <a:pt x="109" y="490"/>
                      </a:lnTo>
                      <a:lnTo>
                        <a:pt x="97" y="508"/>
                      </a:lnTo>
                      <a:lnTo>
                        <a:pt x="82" y="527"/>
                      </a:lnTo>
                      <a:lnTo>
                        <a:pt x="70" y="544"/>
                      </a:lnTo>
                      <a:lnTo>
                        <a:pt x="61" y="554"/>
                      </a:lnTo>
                      <a:lnTo>
                        <a:pt x="51" y="565"/>
                      </a:lnTo>
                      <a:lnTo>
                        <a:pt x="40" y="576"/>
                      </a:lnTo>
                      <a:lnTo>
                        <a:pt x="28" y="587"/>
                      </a:lnTo>
                      <a:lnTo>
                        <a:pt x="16" y="597"/>
                      </a:lnTo>
                      <a:lnTo>
                        <a:pt x="0" y="611"/>
                      </a:lnTo>
                      <a:lnTo>
                        <a:pt x="6" y="594"/>
                      </a:lnTo>
                      <a:lnTo>
                        <a:pt x="11" y="581"/>
                      </a:lnTo>
                      <a:lnTo>
                        <a:pt x="19" y="566"/>
                      </a:lnTo>
                      <a:lnTo>
                        <a:pt x="28" y="554"/>
                      </a:lnTo>
                      <a:lnTo>
                        <a:pt x="43" y="535"/>
                      </a:lnTo>
                      <a:lnTo>
                        <a:pt x="58" y="516"/>
                      </a:lnTo>
                      <a:lnTo>
                        <a:pt x="75" y="494"/>
                      </a:lnTo>
                      <a:lnTo>
                        <a:pt x="88" y="475"/>
                      </a:lnTo>
                      <a:lnTo>
                        <a:pt x="101" y="458"/>
                      </a:lnTo>
                      <a:lnTo>
                        <a:pt x="115" y="442"/>
                      </a:lnTo>
                      <a:lnTo>
                        <a:pt x="125" y="428"/>
                      </a:lnTo>
                      <a:lnTo>
                        <a:pt x="137" y="414"/>
                      </a:lnTo>
                      <a:lnTo>
                        <a:pt x="147" y="403"/>
                      </a:lnTo>
                      <a:lnTo>
                        <a:pt x="161" y="388"/>
                      </a:lnTo>
                      <a:lnTo>
                        <a:pt x="174" y="373"/>
                      </a:lnTo>
                      <a:lnTo>
                        <a:pt x="187" y="358"/>
                      </a:lnTo>
                      <a:lnTo>
                        <a:pt x="202" y="342"/>
                      </a:lnTo>
                      <a:lnTo>
                        <a:pt x="213" y="328"/>
                      </a:lnTo>
                      <a:lnTo>
                        <a:pt x="223" y="314"/>
                      </a:lnTo>
                      <a:lnTo>
                        <a:pt x="233" y="301"/>
                      </a:lnTo>
                      <a:lnTo>
                        <a:pt x="238" y="291"/>
                      </a:lnTo>
                      <a:lnTo>
                        <a:pt x="243" y="281"/>
                      </a:lnTo>
                      <a:lnTo>
                        <a:pt x="250" y="271"/>
                      </a:lnTo>
                      <a:lnTo>
                        <a:pt x="259" y="261"/>
                      </a:lnTo>
                      <a:lnTo>
                        <a:pt x="273" y="248"/>
                      </a:lnTo>
                      <a:lnTo>
                        <a:pt x="284" y="235"/>
                      </a:lnTo>
                      <a:lnTo>
                        <a:pt x="295" y="226"/>
                      </a:lnTo>
                      <a:lnTo>
                        <a:pt x="304" y="215"/>
                      </a:lnTo>
                      <a:lnTo>
                        <a:pt x="300" y="205"/>
                      </a:lnTo>
                      <a:lnTo>
                        <a:pt x="295" y="190"/>
                      </a:lnTo>
                      <a:lnTo>
                        <a:pt x="269" y="183"/>
                      </a:lnTo>
                      <a:lnTo>
                        <a:pt x="241" y="166"/>
                      </a:lnTo>
                      <a:lnTo>
                        <a:pt x="211" y="150"/>
                      </a:lnTo>
                      <a:lnTo>
                        <a:pt x="195" y="141"/>
                      </a:lnTo>
                      <a:lnTo>
                        <a:pt x="182" y="134"/>
                      </a:lnTo>
                      <a:lnTo>
                        <a:pt x="159" y="126"/>
                      </a:lnTo>
                      <a:lnTo>
                        <a:pt x="136" y="119"/>
                      </a:lnTo>
                      <a:lnTo>
                        <a:pt x="111" y="113"/>
                      </a:lnTo>
                      <a:lnTo>
                        <a:pt x="93" y="108"/>
                      </a:lnTo>
                      <a:lnTo>
                        <a:pt x="71" y="101"/>
                      </a:lnTo>
                      <a:lnTo>
                        <a:pt x="52" y="96"/>
                      </a:lnTo>
                      <a:lnTo>
                        <a:pt x="33" y="93"/>
                      </a:lnTo>
                      <a:lnTo>
                        <a:pt x="17" y="89"/>
                      </a:lnTo>
                      <a:lnTo>
                        <a:pt x="32" y="88"/>
                      </a:lnTo>
                      <a:lnTo>
                        <a:pt x="44" y="86"/>
                      </a:lnTo>
                      <a:lnTo>
                        <a:pt x="53" y="85"/>
                      </a:lnTo>
                      <a:lnTo>
                        <a:pt x="63" y="84"/>
                      </a:lnTo>
                      <a:lnTo>
                        <a:pt x="73" y="85"/>
                      </a:lnTo>
                      <a:lnTo>
                        <a:pt x="96" y="93"/>
                      </a:lnTo>
                      <a:lnTo>
                        <a:pt x="114" y="101"/>
                      </a:lnTo>
                      <a:lnTo>
                        <a:pt x="134" y="110"/>
                      </a:lnTo>
                      <a:lnTo>
                        <a:pt x="154" y="119"/>
                      </a:lnTo>
                      <a:lnTo>
                        <a:pt x="178" y="129"/>
                      </a:lnTo>
                      <a:lnTo>
                        <a:pt x="198" y="139"/>
                      </a:lnTo>
                      <a:lnTo>
                        <a:pt x="215" y="146"/>
                      </a:lnTo>
                      <a:lnTo>
                        <a:pt x="244" y="158"/>
                      </a:lnTo>
                      <a:lnTo>
                        <a:pt x="259" y="163"/>
                      </a:lnTo>
                      <a:lnTo>
                        <a:pt x="271" y="161"/>
                      </a:lnTo>
                      <a:lnTo>
                        <a:pt x="282" y="159"/>
                      </a:lnTo>
                      <a:lnTo>
                        <a:pt x="293" y="15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450" name="Freeform 10"/>
                <p:cNvSpPr>
                  <a:spLocks/>
                </p:cNvSpPr>
                <p:nvPr/>
              </p:nvSpPr>
              <p:spPr bwMode="auto">
                <a:xfrm>
                  <a:off x="462" y="3753"/>
                  <a:ext cx="83" cy="344"/>
                </a:xfrm>
                <a:custGeom>
                  <a:avLst/>
                  <a:gdLst>
                    <a:gd name="T0" fmla="*/ 45 w 83"/>
                    <a:gd name="T1" fmla="*/ 0 h 344"/>
                    <a:gd name="T2" fmla="*/ 54 w 83"/>
                    <a:gd name="T3" fmla="*/ 17 h 344"/>
                    <a:gd name="T4" fmla="*/ 61 w 83"/>
                    <a:gd name="T5" fmla="*/ 28 h 344"/>
                    <a:gd name="T6" fmla="*/ 74 w 83"/>
                    <a:gd name="T7" fmla="*/ 44 h 344"/>
                    <a:gd name="T8" fmla="*/ 78 w 83"/>
                    <a:gd name="T9" fmla="*/ 59 h 344"/>
                    <a:gd name="T10" fmla="*/ 81 w 83"/>
                    <a:gd name="T11" fmla="*/ 78 h 344"/>
                    <a:gd name="T12" fmla="*/ 81 w 83"/>
                    <a:gd name="T13" fmla="*/ 101 h 344"/>
                    <a:gd name="T14" fmla="*/ 82 w 83"/>
                    <a:gd name="T15" fmla="*/ 116 h 344"/>
                    <a:gd name="T16" fmla="*/ 81 w 83"/>
                    <a:gd name="T17" fmla="*/ 134 h 344"/>
                    <a:gd name="T18" fmla="*/ 78 w 83"/>
                    <a:gd name="T19" fmla="*/ 155 h 344"/>
                    <a:gd name="T20" fmla="*/ 75 w 83"/>
                    <a:gd name="T21" fmla="*/ 174 h 344"/>
                    <a:gd name="T22" fmla="*/ 69 w 83"/>
                    <a:gd name="T23" fmla="*/ 203 h 344"/>
                    <a:gd name="T24" fmla="*/ 63 w 83"/>
                    <a:gd name="T25" fmla="*/ 218 h 344"/>
                    <a:gd name="T26" fmla="*/ 53 w 83"/>
                    <a:gd name="T27" fmla="*/ 237 h 344"/>
                    <a:gd name="T28" fmla="*/ 39 w 83"/>
                    <a:gd name="T29" fmla="*/ 258 h 344"/>
                    <a:gd name="T30" fmla="*/ 28 w 83"/>
                    <a:gd name="T31" fmla="*/ 278 h 344"/>
                    <a:gd name="T32" fmla="*/ 17 w 83"/>
                    <a:gd name="T33" fmla="*/ 296 h 344"/>
                    <a:gd name="T34" fmla="*/ 8 w 83"/>
                    <a:gd name="T35" fmla="*/ 312 h 344"/>
                    <a:gd name="T36" fmla="*/ 0 w 83"/>
                    <a:gd name="T37" fmla="*/ 343 h 344"/>
                    <a:gd name="T38" fmla="*/ 4 w 83"/>
                    <a:gd name="T39" fmla="*/ 312 h 344"/>
                    <a:gd name="T40" fmla="*/ 7 w 83"/>
                    <a:gd name="T41" fmla="*/ 290 h 344"/>
                    <a:gd name="T42" fmla="*/ 9 w 83"/>
                    <a:gd name="T43" fmla="*/ 270 h 344"/>
                    <a:gd name="T44" fmla="*/ 11 w 83"/>
                    <a:gd name="T45" fmla="*/ 249 h 344"/>
                    <a:gd name="T46" fmla="*/ 16 w 83"/>
                    <a:gd name="T47" fmla="*/ 223 h 344"/>
                    <a:gd name="T48" fmla="*/ 22 w 83"/>
                    <a:gd name="T49" fmla="*/ 203 h 344"/>
                    <a:gd name="T50" fmla="*/ 28 w 83"/>
                    <a:gd name="T51" fmla="*/ 184 h 344"/>
                    <a:gd name="T52" fmla="*/ 34 w 83"/>
                    <a:gd name="T53" fmla="*/ 167 h 344"/>
                    <a:gd name="T54" fmla="*/ 39 w 83"/>
                    <a:gd name="T55" fmla="*/ 148 h 344"/>
                    <a:gd name="T56" fmla="*/ 45 w 83"/>
                    <a:gd name="T57" fmla="*/ 129 h 344"/>
                    <a:gd name="T58" fmla="*/ 48 w 83"/>
                    <a:gd name="T59" fmla="*/ 110 h 344"/>
                    <a:gd name="T60" fmla="*/ 50 w 83"/>
                    <a:gd name="T61" fmla="*/ 94 h 344"/>
                    <a:gd name="T62" fmla="*/ 52 w 83"/>
                    <a:gd name="T63" fmla="*/ 75 h 344"/>
                    <a:gd name="T64" fmla="*/ 52 w 83"/>
                    <a:gd name="T65" fmla="*/ 54 h 344"/>
                    <a:gd name="T66" fmla="*/ 52 w 83"/>
                    <a:gd name="T67" fmla="*/ 28 h 344"/>
                    <a:gd name="T68" fmla="*/ 49 w 83"/>
                    <a:gd name="T69" fmla="*/ 16 h 344"/>
                    <a:gd name="T70" fmla="*/ 45 w 83"/>
                    <a:gd name="T71" fmla="*/ 0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</a:cxnLst>
                  <a:rect l="0" t="0" r="r" b="b"/>
                  <a:pathLst>
                    <a:path w="83" h="344">
                      <a:moveTo>
                        <a:pt x="45" y="0"/>
                      </a:moveTo>
                      <a:lnTo>
                        <a:pt x="54" y="17"/>
                      </a:lnTo>
                      <a:lnTo>
                        <a:pt x="61" y="28"/>
                      </a:lnTo>
                      <a:lnTo>
                        <a:pt x="74" y="44"/>
                      </a:lnTo>
                      <a:lnTo>
                        <a:pt x="78" y="59"/>
                      </a:lnTo>
                      <a:lnTo>
                        <a:pt x="81" y="78"/>
                      </a:lnTo>
                      <a:lnTo>
                        <a:pt x="81" y="101"/>
                      </a:lnTo>
                      <a:lnTo>
                        <a:pt x="82" y="116"/>
                      </a:lnTo>
                      <a:lnTo>
                        <a:pt x="81" y="134"/>
                      </a:lnTo>
                      <a:lnTo>
                        <a:pt x="78" y="155"/>
                      </a:lnTo>
                      <a:lnTo>
                        <a:pt x="75" y="174"/>
                      </a:lnTo>
                      <a:lnTo>
                        <a:pt x="69" y="203"/>
                      </a:lnTo>
                      <a:lnTo>
                        <a:pt x="63" y="218"/>
                      </a:lnTo>
                      <a:lnTo>
                        <a:pt x="53" y="237"/>
                      </a:lnTo>
                      <a:lnTo>
                        <a:pt x="39" y="258"/>
                      </a:lnTo>
                      <a:lnTo>
                        <a:pt x="28" y="278"/>
                      </a:lnTo>
                      <a:lnTo>
                        <a:pt x="17" y="296"/>
                      </a:lnTo>
                      <a:lnTo>
                        <a:pt x="8" y="312"/>
                      </a:lnTo>
                      <a:lnTo>
                        <a:pt x="0" y="343"/>
                      </a:lnTo>
                      <a:lnTo>
                        <a:pt x="4" y="312"/>
                      </a:lnTo>
                      <a:lnTo>
                        <a:pt x="7" y="290"/>
                      </a:lnTo>
                      <a:lnTo>
                        <a:pt x="9" y="270"/>
                      </a:lnTo>
                      <a:lnTo>
                        <a:pt x="11" y="249"/>
                      </a:lnTo>
                      <a:lnTo>
                        <a:pt x="16" y="223"/>
                      </a:lnTo>
                      <a:lnTo>
                        <a:pt x="22" y="203"/>
                      </a:lnTo>
                      <a:lnTo>
                        <a:pt x="28" y="184"/>
                      </a:lnTo>
                      <a:lnTo>
                        <a:pt x="34" y="167"/>
                      </a:lnTo>
                      <a:lnTo>
                        <a:pt x="39" y="148"/>
                      </a:lnTo>
                      <a:lnTo>
                        <a:pt x="45" y="129"/>
                      </a:lnTo>
                      <a:lnTo>
                        <a:pt x="48" y="110"/>
                      </a:lnTo>
                      <a:lnTo>
                        <a:pt x="50" y="94"/>
                      </a:lnTo>
                      <a:lnTo>
                        <a:pt x="52" y="75"/>
                      </a:lnTo>
                      <a:lnTo>
                        <a:pt x="52" y="54"/>
                      </a:lnTo>
                      <a:lnTo>
                        <a:pt x="52" y="28"/>
                      </a:lnTo>
                      <a:lnTo>
                        <a:pt x="49" y="16"/>
                      </a:lnTo>
                      <a:lnTo>
                        <a:pt x="45" y="0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451" name="Freeform 11"/>
                <p:cNvSpPr>
                  <a:spLocks/>
                </p:cNvSpPr>
                <p:nvPr/>
              </p:nvSpPr>
              <p:spPr bwMode="auto">
                <a:xfrm>
                  <a:off x="65" y="3564"/>
                  <a:ext cx="365" cy="88"/>
                </a:xfrm>
                <a:custGeom>
                  <a:avLst/>
                  <a:gdLst>
                    <a:gd name="T0" fmla="*/ 364 w 365"/>
                    <a:gd name="T1" fmla="*/ 87 h 88"/>
                    <a:gd name="T2" fmla="*/ 358 w 365"/>
                    <a:gd name="T3" fmla="*/ 72 h 88"/>
                    <a:gd name="T4" fmla="*/ 350 w 365"/>
                    <a:gd name="T5" fmla="*/ 59 h 88"/>
                    <a:gd name="T6" fmla="*/ 343 w 365"/>
                    <a:gd name="T7" fmla="*/ 56 h 88"/>
                    <a:gd name="T8" fmla="*/ 329 w 365"/>
                    <a:gd name="T9" fmla="*/ 52 h 88"/>
                    <a:gd name="T10" fmla="*/ 315 w 365"/>
                    <a:gd name="T11" fmla="*/ 49 h 88"/>
                    <a:gd name="T12" fmla="*/ 301 w 365"/>
                    <a:gd name="T13" fmla="*/ 52 h 88"/>
                    <a:gd name="T14" fmla="*/ 284 w 365"/>
                    <a:gd name="T15" fmla="*/ 54 h 88"/>
                    <a:gd name="T16" fmla="*/ 265 w 365"/>
                    <a:gd name="T17" fmla="*/ 48 h 88"/>
                    <a:gd name="T18" fmla="*/ 239 w 365"/>
                    <a:gd name="T19" fmla="*/ 40 h 88"/>
                    <a:gd name="T20" fmla="*/ 216 w 365"/>
                    <a:gd name="T21" fmla="*/ 33 h 88"/>
                    <a:gd name="T22" fmla="*/ 199 w 365"/>
                    <a:gd name="T23" fmla="*/ 29 h 88"/>
                    <a:gd name="T24" fmla="*/ 172 w 365"/>
                    <a:gd name="T25" fmla="*/ 22 h 88"/>
                    <a:gd name="T26" fmla="*/ 145 w 365"/>
                    <a:gd name="T27" fmla="*/ 15 h 88"/>
                    <a:gd name="T28" fmla="*/ 118 w 365"/>
                    <a:gd name="T29" fmla="*/ 9 h 88"/>
                    <a:gd name="T30" fmla="*/ 92 w 365"/>
                    <a:gd name="T31" fmla="*/ 3 h 88"/>
                    <a:gd name="T32" fmla="*/ 61 w 365"/>
                    <a:gd name="T33" fmla="*/ 2 h 88"/>
                    <a:gd name="T34" fmla="*/ 34 w 365"/>
                    <a:gd name="T35" fmla="*/ 0 h 88"/>
                    <a:gd name="T36" fmla="*/ 27 w 365"/>
                    <a:gd name="T37" fmla="*/ 3 h 88"/>
                    <a:gd name="T38" fmla="*/ 16 w 365"/>
                    <a:gd name="T39" fmla="*/ 8 h 88"/>
                    <a:gd name="T40" fmla="*/ 7 w 365"/>
                    <a:gd name="T41" fmla="*/ 14 h 88"/>
                    <a:gd name="T42" fmla="*/ 0 w 365"/>
                    <a:gd name="T43" fmla="*/ 20 h 88"/>
                    <a:gd name="T44" fmla="*/ 12 w 365"/>
                    <a:gd name="T45" fmla="*/ 21 h 88"/>
                    <a:gd name="T46" fmla="*/ 27 w 365"/>
                    <a:gd name="T47" fmla="*/ 22 h 88"/>
                    <a:gd name="T48" fmla="*/ 41 w 365"/>
                    <a:gd name="T49" fmla="*/ 22 h 88"/>
                    <a:gd name="T50" fmla="*/ 51 w 365"/>
                    <a:gd name="T51" fmla="*/ 21 h 88"/>
                    <a:gd name="T52" fmla="*/ 65 w 365"/>
                    <a:gd name="T53" fmla="*/ 21 h 88"/>
                    <a:gd name="T54" fmla="*/ 84 w 365"/>
                    <a:gd name="T55" fmla="*/ 20 h 88"/>
                    <a:gd name="T56" fmla="*/ 110 w 365"/>
                    <a:gd name="T57" fmla="*/ 21 h 88"/>
                    <a:gd name="T58" fmla="*/ 132 w 365"/>
                    <a:gd name="T59" fmla="*/ 22 h 88"/>
                    <a:gd name="T60" fmla="*/ 153 w 365"/>
                    <a:gd name="T61" fmla="*/ 26 h 88"/>
                    <a:gd name="T62" fmla="*/ 175 w 365"/>
                    <a:gd name="T63" fmla="*/ 28 h 88"/>
                    <a:gd name="T64" fmla="*/ 196 w 365"/>
                    <a:gd name="T65" fmla="*/ 30 h 88"/>
                    <a:gd name="T66" fmla="*/ 214 w 365"/>
                    <a:gd name="T67" fmla="*/ 35 h 88"/>
                    <a:gd name="T68" fmla="*/ 232 w 365"/>
                    <a:gd name="T69" fmla="*/ 42 h 88"/>
                    <a:gd name="T70" fmla="*/ 249 w 365"/>
                    <a:gd name="T71" fmla="*/ 49 h 88"/>
                    <a:gd name="T72" fmla="*/ 268 w 365"/>
                    <a:gd name="T73" fmla="*/ 56 h 88"/>
                    <a:gd name="T74" fmla="*/ 277 w 365"/>
                    <a:gd name="T75" fmla="*/ 57 h 88"/>
                    <a:gd name="T76" fmla="*/ 287 w 365"/>
                    <a:gd name="T77" fmla="*/ 56 h 88"/>
                    <a:gd name="T78" fmla="*/ 300 w 365"/>
                    <a:gd name="T79" fmla="*/ 61 h 88"/>
                    <a:gd name="T80" fmla="*/ 314 w 365"/>
                    <a:gd name="T81" fmla="*/ 66 h 88"/>
                    <a:gd name="T82" fmla="*/ 327 w 365"/>
                    <a:gd name="T83" fmla="*/ 72 h 88"/>
                    <a:gd name="T84" fmla="*/ 346 w 365"/>
                    <a:gd name="T85" fmla="*/ 79 h 88"/>
                    <a:gd name="T86" fmla="*/ 358 w 365"/>
                    <a:gd name="T87" fmla="*/ 83 h 88"/>
                    <a:gd name="T88" fmla="*/ 364 w 365"/>
                    <a:gd name="T89" fmla="*/ 87 h 8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</a:cxnLst>
                  <a:rect l="0" t="0" r="r" b="b"/>
                  <a:pathLst>
                    <a:path w="365" h="88">
                      <a:moveTo>
                        <a:pt x="364" y="87"/>
                      </a:moveTo>
                      <a:lnTo>
                        <a:pt x="358" y="72"/>
                      </a:lnTo>
                      <a:lnTo>
                        <a:pt x="350" y="59"/>
                      </a:lnTo>
                      <a:lnTo>
                        <a:pt x="343" y="56"/>
                      </a:lnTo>
                      <a:lnTo>
                        <a:pt x="329" y="52"/>
                      </a:lnTo>
                      <a:lnTo>
                        <a:pt x="315" y="49"/>
                      </a:lnTo>
                      <a:lnTo>
                        <a:pt x="301" y="52"/>
                      </a:lnTo>
                      <a:lnTo>
                        <a:pt x="284" y="54"/>
                      </a:lnTo>
                      <a:lnTo>
                        <a:pt x="265" y="48"/>
                      </a:lnTo>
                      <a:lnTo>
                        <a:pt x="239" y="40"/>
                      </a:lnTo>
                      <a:lnTo>
                        <a:pt x="216" y="33"/>
                      </a:lnTo>
                      <a:lnTo>
                        <a:pt x="199" y="29"/>
                      </a:lnTo>
                      <a:lnTo>
                        <a:pt x="172" y="22"/>
                      </a:lnTo>
                      <a:lnTo>
                        <a:pt x="145" y="15"/>
                      </a:lnTo>
                      <a:lnTo>
                        <a:pt x="118" y="9"/>
                      </a:lnTo>
                      <a:lnTo>
                        <a:pt x="92" y="3"/>
                      </a:lnTo>
                      <a:lnTo>
                        <a:pt x="61" y="2"/>
                      </a:lnTo>
                      <a:lnTo>
                        <a:pt x="34" y="0"/>
                      </a:lnTo>
                      <a:lnTo>
                        <a:pt x="27" y="3"/>
                      </a:lnTo>
                      <a:lnTo>
                        <a:pt x="16" y="8"/>
                      </a:lnTo>
                      <a:lnTo>
                        <a:pt x="7" y="14"/>
                      </a:lnTo>
                      <a:lnTo>
                        <a:pt x="0" y="20"/>
                      </a:lnTo>
                      <a:lnTo>
                        <a:pt x="12" y="21"/>
                      </a:lnTo>
                      <a:lnTo>
                        <a:pt x="27" y="22"/>
                      </a:lnTo>
                      <a:lnTo>
                        <a:pt x="41" y="22"/>
                      </a:lnTo>
                      <a:lnTo>
                        <a:pt x="51" y="21"/>
                      </a:lnTo>
                      <a:lnTo>
                        <a:pt x="65" y="21"/>
                      </a:lnTo>
                      <a:lnTo>
                        <a:pt x="84" y="20"/>
                      </a:lnTo>
                      <a:lnTo>
                        <a:pt x="110" y="21"/>
                      </a:lnTo>
                      <a:lnTo>
                        <a:pt x="132" y="22"/>
                      </a:lnTo>
                      <a:lnTo>
                        <a:pt x="153" y="26"/>
                      </a:lnTo>
                      <a:lnTo>
                        <a:pt x="175" y="28"/>
                      </a:lnTo>
                      <a:lnTo>
                        <a:pt x="196" y="30"/>
                      </a:lnTo>
                      <a:lnTo>
                        <a:pt x="214" y="35"/>
                      </a:lnTo>
                      <a:lnTo>
                        <a:pt x="232" y="42"/>
                      </a:lnTo>
                      <a:lnTo>
                        <a:pt x="249" y="49"/>
                      </a:lnTo>
                      <a:lnTo>
                        <a:pt x="268" y="56"/>
                      </a:lnTo>
                      <a:lnTo>
                        <a:pt x="277" y="57"/>
                      </a:lnTo>
                      <a:lnTo>
                        <a:pt x="287" y="56"/>
                      </a:lnTo>
                      <a:lnTo>
                        <a:pt x="300" y="61"/>
                      </a:lnTo>
                      <a:lnTo>
                        <a:pt x="314" y="66"/>
                      </a:lnTo>
                      <a:lnTo>
                        <a:pt x="327" y="72"/>
                      </a:lnTo>
                      <a:lnTo>
                        <a:pt x="346" y="79"/>
                      </a:lnTo>
                      <a:lnTo>
                        <a:pt x="358" y="83"/>
                      </a:lnTo>
                      <a:lnTo>
                        <a:pt x="364" y="87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452" name="Freeform 12"/>
                <p:cNvSpPr>
                  <a:spLocks/>
                </p:cNvSpPr>
                <p:nvPr/>
              </p:nvSpPr>
              <p:spPr bwMode="auto">
                <a:xfrm>
                  <a:off x="48" y="3616"/>
                  <a:ext cx="378" cy="37"/>
                </a:xfrm>
                <a:custGeom>
                  <a:avLst/>
                  <a:gdLst>
                    <a:gd name="T0" fmla="*/ 377 w 378"/>
                    <a:gd name="T1" fmla="*/ 36 h 37"/>
                    <a:gd name="T2" fmla="*/ 368 w 378"/>
                    <a:gd name="T3" fmla="*/ 33 h 37"/>
                    <a:gd name="T4" fmla="*/ 357 w 378"/>
                    <a:gd name="T5" fmla="*/ 29 h 37"/>
                    <a:gd name="T6" fmla="*/ 345 w 378"/>
                    <a:gd name="T7" fmla="*/ 25 h 37"/>
                    <a:gd name="T8" fmla="*/ 334 w 378"/>
                    <a:gd name="T9" fmla="*/ 22 h 37"/>
                    <a:gd name="T10" fmla="*/ 320 w 378"/>
                    <a:gd name="T11" fmla="*/ 18 h 37"/>
                    <a:gd name="T12" fmla="*/ 303 w 378"/>
                    <a:gd name="T13" fmla="*/ 11 h 37"/>
                    <a:gd name="T14" fmla="*/ 289 w 378"/>
                    <a:gd name="T15" fmla="*/ 6 h 37"/>
                    <a:gd name="T16" fmla="*/ 275 w 378"/>
                    <a:gd name="T17" fmla="*/ 5 h 37"/>
                    <a:gd name="T18" fmla="*/ 259 w 378"/>
                    <a:gd name="T19" fmla="*/ 7 h 37"/>
                    <a:gd name="T20" fmla="*/ 237 w 378"/>
                    <a:gd name="T21" fmla="*/ 10 h 37"/>
                    <a:gd name="T22" fmla="*/ 228 w 378"/>
                    <a:gd name="T23" fmla="*/ 9 h 37"/>
                    <a:gd name="T24" fmla="*/ 200 w 378"/>
                    <a:gd name="T25" fmla="*/ 6 h 37"/>
                    <a:gd name="T26" fmla="*/ 169 w 378"/>
                    <a:gd name="T27" fmla="*/ 3 h 37"/>
                    <a:gd name="T28" fmla="*/ 149 w 378"/>
                    <a:gd name="T29" fmla="*/ 1 h 37"/>
                    <a:gd name="T30" fmla="*/ 123 w 378"/>
                    <a:gd name="T31" fmla="*/ 0 h 37"/>
                    <a:gd name="T32" fmla="*/ 95 w 378"/>
                    <a:gd name="T33" fmla="*/ 1 h 37"/>
                    <a:gd name="T34" fmla="*/ 78 w 378"/>
                    <a:gd name="T35" fmla="*/ 3 h 37"/>
                    <a:gd name="T36" fmla="*/ 58 w 378"/>
                    <a:gd name="T37" fmla="*/ 5 h 37"/>
                    <a:gd name="T38" fmla="*/ 40 w 378"/>
                    <a:gd name="T39" fmla="*/ 6 h 37"/>
                    <a:gd name="T40" fmla="*/ 21 w 378"/>
                    <a:gd name="T41" fmla="*/ 8 h 37"/>
                    <a:gd name="T42" fmla="*/ 19 w 378"/>
                    <a:gd name="T43" fmla="*/ 16 h 37"/>
                    <a:gd name="T44" fmla="*/ 15 w 378"/>
                    <a:gd name="T45" fmla="*/ 21 h 37"/>
                    <a:gd name="T46" fmla="*/ 9 w 378"/>
                    <a:gd name="T47" fmla="*/ 27 h 37"/>
                    <a:gd name="T48" fmla="*/ 0 w 378"/>
                    <a:gd name="T49" fmla="*/ 32 h 37"/>
                    <a:gd name="T50" fmla="*/ 15 w 378"/>
                    <a:gd name="T51" fmla="*/ 29 h 37"/>
                    <a:gd name="T52" fmla="*/ 33 w 378"/>
                    <a:gd name="T53" fmla="*/ 26 h 37"/>
                    <a:gd name="T54" fmla="*/ 48 w 378"/>
                    <a:gd name="T55" fmla="*/ 23 h 37"/>
                    <a:gd name="T56" fmla="*/ 64 w 378"/>
                    <a:gd name="T57" fmla="*/ 21 h 37"/>
                    <a:gd name="T58" fmla="*/ 81 w 378"/>
                    <a:gd name="T59" fmla="*/ 19 h 37"/>
                    <a:gd name="T60" fmla="*/ 108 w 378"/>
                    <a:gd name="T61" fmla="*/ 18 h 37"/>
                    <a:gd name="T62" fmla="*/ 137 w 378"/>
                    <a:gd name="T63" fmla="*/ 16 h 37"/>
                    <a:gd name="T64" fmla="*/ 170 w 378"/>
                    <a:gd name="T65" fmla="*/ 15 h 37"/>
                    <a:gd name="T66" fmla="*/ 203 w 378"/>
                    <a:gd name="T67" fmla="*/ 13 h 37"/>
                    <a:gd name="T68" fmla="*/ 233 w 378"/>
                    <a:gd name="T69" fmla="*/ 11 h 37"/>
                    <a:gd name="T70" fmla="*/ 259 w 378"/>
                    <a:gd name="T71" fmla="*/ 14 h 37"/>
                    <a:gd name="T72" fmla="*/ 277 w 378"/>
                    <a:gd name="T73" fmla="*/ 18 h 37"/>
                    <a:gd name="T74" fmla="*/ 297 w 378"/>
                    <a:gd name="T75" fmla="*/ 22 h 37"/>
                    <a:gd name="T76" fmla="*/ 318 w 378"/>
                    <a:gd name="T77" fmla="*/ 26 h 37"/>
                    <a:gd name="T78" fmla="*/ 341 w 378"/>
                    <a:gd name="T79" fmla="*/ 31 h 37"/>
                    <a:gd name="T80" fmla="*/ 358 w 378"/>
                    <a:gd name="T81" fmla="*/ 34 h 37"/>
                    <a:gd name="T82" fmla="*/ 377 w 378"/>
                    <a:gd name="T83" fmla="*/ 36 h 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378" h="37">
                      <a:moveTo>
                        <a:pt x="377" y="36"/>
                      </a:moveTo>
                      <a:lnTo>
                        <a:pt x="368" y="33"/>
                      </a:lnTo>
                      <a:lnTo>
                        <a:pt x="357" y="29"/>
                      </a:lnTo>
                      <a:lnTo>
                        <a:pt x="345" y="25"/>
                      </a:lnTo>
                      <a:lnTo>
                        <a:pt x="334" y="22"/>
                      </a:lnTo>
                      <a:lnTo>
                        <a:pt x="320" y="18"/>
                      </a:lnTo>
                      <a:lnTo>
                        <a:pt x="303" y="11"/>
                      </a:lnTo>
                      <a:lnTo>
                        <a:pt x="289" y="6"/>
                      </a:lnTo>
                      <a:lnTo>
                        <a:pt x="275" y="5"/>
                      </a:lnTo>
                      <a:lnTo>
                        <a:pt x="259" y="7"/>
                      </a:lnTo>
                      <a:lnTo>
                        <a:pt x="237" y="10"/>
                      </a:lnTo>
                      <a:lnTo>
                        <a:pt x="228" y="9"/>
                      </a:lnTo>
                      <a:lnTo>
                        <a:pt x="200" y="6"/>
                      </a:lnTo>
                      <a:lnTo>
                        <a:pt x="169" y="3"/>
                      </a:lnTo>
                      <a:lnTo>
                        <a:pt x="149" y="1"/>
                      </a:lnTo>
                      <a:lnTo>
                        <a:pt x="123" y="0"/>
                      </a:lnTo>
                      <a:lnTo>
                        <a:pt x="95" y="1"/>
                      </a:lnTo>
                      <a:lnTo>
                        <a:pt x="78" y="3"/>
                      </a:lnTo>
                      <a:lnTo>
                        <a:pt x="58" y="5"/>
                      </a:lnTo>
                      <a:lnTo>
                        <a:pt x="40" y="6"/>
                      </a:lnTo>
                      <a:lnTo>
                        <a:pt x="21" y="8"/>
                      </a:lnTo>
                      <a:lnTo>
                        <a:pt x="19" y="16"/>
                      </a:lnTo>
                      <a:lnTo>
                        <a:pt x="15" y="21"/>
                      </a:lnTo>
                      <a:lnTo>
                        <a:pt x="9" y="27"/>
                      </a:lnTo>
                      <a:lnTo>
                        <a:pt x="0" y="32"/>
                      </a:lnTo>
                      <a:lnTo>
                        <a:pt x="15" y="29"/>
                      </a:lnTo>
                      <a:lnTo>
                        <a:pt x="33" y="26"/>
                      </a:lnTo>
                      <a:lnTo>
                        <a:pt x="48" y="23"/>
                      </a:lnTo>
                      <a:lnTo>
                        <a:pt x="64" y="21"/>
                      </a:lnTo>
                      <a:lnTo>
                        <a:pt x="81" y="19"/>
                      </a:lnTo>
                      <a:lnTo>
                        <a:pt x="108" y="18"/>
                      </a:lnTo>
                      <a:lnTo>
                        <a:pt x="137" y="16"/>
                      </a:lnTo>
                      <a:lnTo>
                        <a:pt x="170" y="15"/>
                      </a:lnTo>
                      <a:lnTo>
                        <a:pt x="203" y="13"/>
                      </a:lnTo>
                      <a:lnTo>
                        <a:pt x="233" y="11"/>
                      </a:lnTo>
                      <a:lnTo>
                        <a:pt x="259" y="14"/>
                      </a:lnTo>
                      <a:lnTo>
                        <a:pt x="277" y="18"/>
                      </a:lnTo>
                      <a:lnTo>
                        <a:pt x="297" y="22"/>
                      </a:lnTo>
                      <a:lnTo>
                        <a:pt x="318" y="26"/>
                      </a:lnTo>
                      <a:lnTo>
                        <a:pt x="341" y="31"/>
                      </a:lnTo>
                      <a:lnTo>
                        <a:pt x="358" y="34"/>
                      </a:lnTo>
                      <a:lnTo>
                        <a:pt x="377" y="3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317453" name="Freeform 13"/>
              <p:cNvSpPr>
                <a:spLocks/>
              </p:cNvSpPr>
              <p:nvPr/>
            </p:nvSpPr>
            <p:spPr bwMode="auto">
              <a:xfrm>
                <a:off x="12" y="2650"/>
                <a:ext cx="557" cy="667"/>
              </a:xfrm>
              <a:custGeom>
                <a:avLst/>
                <a:gdLst>
                  <a:gd name="T0" fmla="*/ 176 w 557"/>
                  <a:gd name="T1" fmla="*/ 290 h 667"/>
                  <a:gd name="T2" fmla="*/ 194 w 557"/>
                  <a:gd name="T3" fmla="*/ 275 h 667"/>
                  <a:gd name="T4" fmla="*/ 163 w 557"/>
                  <a:gd name="T5" fmla="*/ 187 h 667"/>
                  <a:gd name="T6" fmla="*/ 117 w 557"/>
                  <a:gd name="T7" fmla="*/ 100 h 667"/>
                  <a:gd name="T8" fmla="*/ 67 w 557"/>
                  <a:gd name="T9" fmla="*/ 60 h 667"/>
                  <a:gd name="T10" fmla="*/ 110 w 557"/>
                  <a:gd name="T11" fmla="*/ 81 h 667"/>
                  <a:gd name="T12" fmla="*/ 156 w 557"/>
                  <a:gd name="T13" fmla="*/ 150 h 667"/>
                  <a:gd name="T14" fmla="*/ 198 w 557"/>
                  <a:gd name="T15" fmla="*/ 225 h 667"/>
                  <a:gd name="T16" fmla="*/ 228 w 557"/>
                  <a:gd name="T17" fmla="*/ 300 h 667"/>
                  <a:gd name="T18" fmla="*/ 254 w 557"/>
                  <a:gd name="T19" fmla="*/ 269 h 667"/>
                  <a:gd name="T20" fmla="*/ 259 w 557"/>
                  <a:gd name="T21" fmla="*/ 204 h 667"/>
                  <a:gd name="T22" fmla="*/ 268 w 557"/>
                  <a:gd name="T23" fmla="*/ 117 h 667"/>
                  <a:gd name="T24" fmla="*/ 292 w 557"/>
                  <a:gd name="T25" fmla="*/ 47 h 667"/>
                  <a:gd name="T26" fmla="*/ 307 w 557"/>
                  <a:gd name="T27" fmla="*/ 23 h 667"/>
                  <a:gd name="T28" fmla="*/ 292 w 557"/>
                  <a:gd name="T29" fmla="*/ 96 h 667"/>
                  <a:gd name="T30" fmla="*/ 284 w 557"/>
                  <a:gd name="T31" fmla="*/ 191 h 667"/>
                  <a:gd name="T32" fmla="*/ 279 w 557"/>
                  <a:gd name="T33" fmla="*/ 277 h 667"/>
                  <a:gd name="T34" fmla="*/ 291 w 557"/>
                  <a:gd name="T35" fmla="*/ 327 h 667"/>
                  <a:gd name="T36" fmla="*/ 355 w 557"/>
                  <a:gd name="T37" fmla="*/ 317 h 667"/>
                  <a:gd name="T38" fmla="*/ 439 w 557"/>
                  <a:gd name="T39" fmla="*/ 319 h 667"/>
                  <a:gd name="T40" fmla="*/ 505 w 557"/>
                  <a:gd name="T41" fmla="*/ 346 h 667"/>
                  <a:gd name="T42" fmla="*/ 556 w 557"/>
                  <a:gd name="T43" fmla="*/ 406 h 667"/>
                  <a:gd name="T44" fmla="*/ 494 w 557"/>
                  <a:gd name="T45" fmla="*/ 397 h 667"/>
                  <a:gd name="T46" fmla="*/ 428 w 557"/>
                  <a:gd name="T47" fmla="*/ 377 h 667"/>
                  <a:gd name="T48" fmla="*/ 341 w 557"/>
                  <a:gd name="T49" fmla="*/ 366 h 667"/>
                  <a:gd name="T50" fmla="*/ 283 w 557"/>
                  <a:gd name="T51" fmla="*/ 372 h 667"/>
                  <a:gd name="T52" fmla="*/ 316 w 557"/>
                  <a:gd name="T53" fmla="*/ 401 h 667"/>
                  <a:gd name="T54" fmla="*/ 390 w 557"/>
                  <a:gd name="T55" fmla="*/ 417 h 667"/>
                  <a:gd name="T56" fmla="*/ 465 w 557"/>
                  <a:gd name="T57" fmla="*/ 430 h 667"/>
                  <a:gd name="T58" fmla="*/ 520 w 557"/>
                  <a:gd name="T59" fmla="*/ 472 h 667"/>
                  <a:gd name="T60" fmla="*/ 548 w 557"/>
                  <a:gd name="T61" fmla="*/ 531 h 667"/>
                  <a:gd name="T62" fmla="*/ 480 w 557"/>
                  <a:gd name="T63" fmla="*/ 495 h 667"/>
                  <a:gd name="T64" fmla="*/ 410 w 557"/>
                  <a:gd name="T65" fmla="*/ 458 h 667"/>
                  <a:gd name="T66" fmla="*/ 343 w 557"/>
                  <a:gd name="T67" fmla="*/ 426 h 667"/>
                  <a:gd name="T68" fmla="*/ 292 w 557"/>
                  <a:gd name="T69" fmla="*/ 411 h 667"/>
                  <a:gd name="T70" fmla="*/ 260 w 557"/>
                  <a:gd name="T71" fmla="*/ 441 h 667"/>
                  <a:gd name="T72" fmla="*/ 289 w 557"/>
                  <a:gd name="T73" fmla="*/ 518 h 667"/>
                  <a:gd name="T74" fmla="*/ 312 w 557"/>
                  <a:gd name="T75" fmla="*/ 611 h 667"/>
                  <a:gd name="T76" fmla="*/ 272 w 557"/>
                  <a:gd name="T77" fmla="*/ 619 h 667"/>
                  <a:gd name="T78" fmla="*/ 249 w 557"/>
                  <a:gd name="T79" fmla="*/ 518 h 667"/>
                  <a:gd name="T80" fmla="*/ 216 w 557"/>
                  <a:gd name="T81" fmla="*/ 458 h 667"/>
                  <a:gd name="T82" fmla="*/ 179 w 557"/>
                  <a:gd name="T83" fmla="*/ 491 h 667"/>
                  <a:gd name="T84" fmla="*/ 138 w 557"/>
                  <a:gd name="T85" fmla="*/ 553 h 667"/>
                  <a:gd name="T86" fmla="*/ 95 w 557"/>
                  <a:gd name="T87" fmla="*/ 643 h 667"/>
                  <a:gd name="T88" fmla="*/ 110 w 557"/>
                  <a:gd name="T89" fmla="*/ 561 h 667"/>
                  <a:gd name="T90" fmla="*/ 148 w 557"/>
                  <a:gd name="T91" fmla="*/ 487 h 667"/>
                  <a:gd name="T92" fmla="*/ 195 w 557"/>
                  <a:gd name="T93" fmla="*/ 426 h 667"/>
                  <a:gd name="T94" fmla="*/ 213 w 557"/>
                  <a:gd name="T95" fmla="*/ 380 h 667"/>
                  <a:gd name="T96" fmla="*/ 166 w 557"/>
                  <a:gd name="T97" fmla="*/ 405 h 667"/>
                  <a:gd name="T98" fmla="*/ 112 w 557"/>
                  <a:gd name="T99" fmla="*/ 467 h 667"/>
                  <a:gd name="T100" fmla="*/ 61 w 557"/>
                  <a:gd name="T101" fmla="*/ 538 h 667"/>
                  <a:gd name="T102" fmla="*/ 53 w 557"/>
                  <a:gd name="T103" fmla="*/ 516 h 667"/>
                  <a:gd name="T104" fmla="*/ 91 w 557"/>
                  <a:gd name="T105" fmla="*/ 469 h 667"/>
                  <a:gd name="T106" fmla="*/ 153 w 557"/>
                  <a:gd name="T107" fmla="*/ 410 h 667"/>
                  <a:gd name="T108" fmla="*/ 216 w 557"/>
                  <a:gd name="T109" fmla="*/ 368 h 667"/>
                  <a:gd name="T110" fmla="*/ 158 w 557"/>
                  <a:gd name="T111" fmla="*/ 323 h 667"/>
                  <a:gd name="T112" fmla="*/ 99 w 557"/>
                  <a:gd name="T113" fmla="*/ 266 h 667"/>
                  <a:gd name="T114" fmla="*/ 38 w 557"/>
                  <a:gd name="T115" fmla="*/ 211 h 667"/>
                  <a:gd name="T116" fmla="*/ 8 w 557"/>
                  <a:gd name="T117" fmla="*/ 176 h 667"/>
                  <a:gd name="T118" fmla="*/ 69 w 557"/>
                  <a:gd name="T119" fmla="*/ 206 h 667"/>
                  <a:gd name="T120" fmla="*/ 137 w 557"/>
                  <a:gd name="T121" fmla="*/ 259 h 6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557" h="667">
                    <a:moveTo>
                      <a:pt x="137" y="259"/>
                    </a:moveTo>
                    <a:lnTo>
                      <a:pt x="147" y="269"/>
                    </a:lnTo>
                    <a:lnTo>
                      <a:pt x="156" y="276"/>
                    </a:lnTo>
                    <a:lnTo>
                      <a:pt x="165" y="282"/>
                    </a:lnTo>
                    <a:lnTo>
                      <a:pt x="176" y="290"/>
                    </a:lnTo>
                    <a:lnTo>
                      <a:pt x="186" y="296"/>
                    </a:lnTo>
                    <a:lnTo>
                      <a:pt x="195" y="300"/>
                    </a:lnTo>
                    <a:lnTo>
                      <a:pt x="203" y="305"/>
                    </a:lnTo>
                    <a:lnTo>
                      <a:pt x="198" y="290"/>
                    </a:lnTo>
                    <a:lnTo>
                      <a:pt x="194" y="275"/>
                    </a:lnTo>
                    <a:lnTo>
                      <a:pt x="188" y="257"/>
                    </a:lnTo>
                    <a:lnTo>
                      <a:pt x="182" y="240"/>
                    </a:lnTo>
                    <a:lnTo>
                      <a:pt x="177" y="223"/>
                    </a:lnTo>
                    <a:lnTo>
                      <a:pt x="172" y="205"/>
                    </a:lnTo>
                    <a:lnTo>
                      <a:pt x="163" y="187"/>
                    </a:lnTo>
                    <a:lnTo>
                      <a:pt x="154" y="167"/>
                    </a:lnTo>
                    <a:lnTo>
                      <a:pt x="146" y="150"/>
                    </a:lnTo>
                    <a:lnTo>
                      <a:pt x="135" y="128"/>
                    </a:lnTo>
                    <a:lnTo>
                      <a:pt x="128" y="113"/>
                    </a:lnTo>
                    <a:lnTo>
                      <a:pt x="117" y="100"/>
                    </a:lnTo>
                    <a:lnTo>
                      <a:pt x="108" y="87"/>
                    </a:lnTo>
                    <a:lnTo>
                      <a:pt x="95" y="76"/>
                    </a:lnTo>
                    <a:lnTo>
                      <a:pt x="85" y="68"/>
                    </a:lnTo>
                    <a:lnTo>
                      <a:pt x="74" y="63"/>
                    </a:lnTo>
                    <a:lnTo>
                      <a:pt x="67" y="60"/>
                    </a:lnTo>
                    <a:lnTo>
                      <a:pt x="75" y="58"/>
                    </a:lnTo>
                    <a:lnTo>
                      <a:pt x="80" y="59"/>
                    </a:lnTo>
                    <a:lnTo>
                      <a:pt x="89" y="61"/>
                    </a:lnTo>
                    <a:lnTo>
                      <a:pt x="98" y="70"/>
                    </a:lnTo>
                    <a:lnTo>
                      <a:pt x="110" y="81"/>
                    </a:lnTo>
                    <a:lnTo>
                      <a:pt x="119" y="90"/>
                    </a:lnTo>
                    <a:lnTo>
                      <a:pt x="126" y="101"/>
                    </a:lnTo>
                    <a:lnTo>
                      <a:pt x="136" y="116"/>
                    </a:lnTo>
                    <a:lnTo>
                      <a:pt x="147" y="134"/>
                    </a:lnTo>
                    <a:lnTo>
                      <a:pt x="156" y="150"/>
                    </a:lnTo>
                    <a:lnTo>
                      <a:pt x="166" y="168"/>
                    </a:lnTo>
                    <a:lnTo>
                      <a:pt x="175" y="181"/>
                    </a:lnTo>
                    <a:lnTo>
                      <a:pt x="185" y="195"/>
                    </a:lnTo>
                    <a:lnTo>
                      <a:pt x="192" y="210"/>
                    </a:lnTo>
                    <a:lnTo>
                      <a:pt x="198" y="225"/>
                    </a:lnTo>
                    <a:lnTo>
                      <a:pt x="205" y="242"/>
                    </a:lnTo>
                    <a:lnTo>
                      <a:pt x="212" y="257"/>
                    </a:lnTo>
                    <a:lnTo>
                      <a:pt x="218" y="271"/>
                    </a:lnTo>
                    <a:lnTo>
                      <a:pt x="224" y="288"/>
                    </a:lnTo>
                    <a:lnTo>
                      <a:pt x="228" y="300"/>
                    </a:lnTo>
                    <a:lnTo>
                      <a:pt x="230" y="306"/>
                    </a:lnTo>
                    <a:lnTo>
                      <a:pt x="236" y="300"/>
                    </a:lnTo>
                    <a:lnTo>
                      <a:pt x="243" y="293"/>
                    </a:lnTo>
                    <a:lnTo>
                      <a:pt x="252" y="284"/>
                    </a:lnTo>
                    <a:lnTo>
                      <a:pt x="254" y="269"/>
                    </a:lnTo>
                    <a:lnTo>
                      <a:pt x="255" y="257"/>
                    </a:lnTo>
                    <a:lnTo>
                      <a:pt x="258" y="239"/>
                    </a:lnTo>
                    <a:lnTo>
                      <a:pt x="259" y="223"/>
                    </a:lnTo>
                    <a:lnTo>
                      <a:pt x="258" y="223"/>
                    </a:lnTo>
                    <a:lnTo>
                      <a:pt x="259" y="204"/>
                    </a:lnTo>
                    <a:lnTo>
                      <a:pt x="260" y="184"/>
                    </a:lnTo>
                    <a:lnTo>
                      <a:pt x="261" y="165"/>
                    </a:lnTo>
                    <a:lnTo>
                      <a:pt x="263" y="148"/>
                    </a:lnTo>
                    <a:lnTo>
                      <a:pt x="265" y="134"/>
                    </a:lnTo>
                    <a:lnTo>
                      <a:pt x="268" y="117"/>
                    </a:lnTo>
                    <a:lnTo>
                      <a:pt x="272" y="105"/>
                    </a:lnTo>
                    <a:lnTo>
                      <a:pt x="275" y="91"/>
                    </a:lnTo>
                    <a:lnTo>
                      <a:pt x="281" y="80"/>
                    </a:lnTo>
                    <a:lnTo>
                      <a:pt x="286" y="66"/>
                    </a:lnTo>
                    <a:lnTo>
                      <a:pt x="292" y="47"/>
                    </a:lnTo>
                    <a:lnTo>
                      <a:pt x="298" y="30"/>
                    </a:lnTo>
                    <a:lnTo>
                      <a:pt x="301" y="14"/>
                    </a:lnTo>
                    <a:lnTo>
                      <a:pt x="306" y="0"/>
                    </a:lnTo>
                    <a:lnTo>
                      <a:pt x="308" y="11"/>
                    </a:lnTo>
                    <a:lnTo>
                      <a:pt x="307" y="23"/>
                    </a:lnTo>
                    <a:lnTo>
                      <a:pt x="305" y="38"/>
                    </a:lnTo>
                    <a:lnTo>
                      <a:pt x="301" y="51"/>
                    </a:lnTo>
                    <a:lnTo>
                      <a:pt x="297" y="72"/>
                    </a:lnTo>
                    <a:lnTo>
                      <a:pt x="294" y="84"/>
                    </a:lnTo>
                    <a:lnTo>
                      <a:pt x="292" y="96"/>
                    </a:lnTo>
                    <a:lnTo>
                      <a:pt x="289" y="111"/>
                    </a:lnTo>
                    <a:lnTo>
                      <a:pt x="288" y="129"/>
                    </a:lnTo>
                    <a:lnTo>
                      <a:pt x="287" y="149"/>
                    </a:lnTo>
                    <a:lnTo>
                      <a:pt x="285" y="169"/>
                    </a:lnTo>
                    <a:lnTo>
                      <a:pt x="284" y="191"/>
                    </a:lnTo>
                    <a:lnTo>
                      <a:pt x="284" y="208"/>
                    </a:lnTo>
                    <a:lnTo>
                      <a:pt x="283" y="226"/>
                    </a:lnTo>
                    <a:lnTo>
                      <a:pt x="282" y="241"/>
                    </a:lnTo>
                    <a:lnTo>
                      <a:pt x="282" y="259"/>
                    </a:lnTo>
                    <a:lnTo>
                      <a:pt x="279" y="277"/>
                    </a:lnTo>
                    <a:lnTo>
                      <a:pt x="275" y="300"/>
                    </a:lnTo>
                    <a:lnTo>
                      <a:pt x="272" y="319"/>
                    </a:lnTo>
                    <a:lnTo>
                      <a:pt x="268" y="341"/>
                    </a:lnTo>
                    <a:lnTo>
                      <a:pt x="279" y="334"/>
                    </a:lnTo>
                    <a:lnTo>
                      <a:pt x="291" y="327"/>
                    </a:lnTo>
                    <a:lnTo>
                      <a:pt x="307" y="318"/>
                    </a:lnTo>
                    <a:lnTo>
                      <a:pt x="320" y="315"/>
                    </a:lnTo>
                    <a:lnTo>
                      <a:pt x="334" y="315"/>
                    </a:lnTo>
                    <a:lnTo>
                      <a:pt x="344" y="315"/>
                    </a:lnTo>
                    <a:lnTo>
                      <a:pt x="355" y="317"/>
                    </a:lnTo>
                    <a:lnTo>
                      <a:pt x="371" y="319"/>
                    </a:lnTo>
                    <a:lnTo>
                      <a:pt x="391" y="320"/>
                    </a:lnTo>
                    <a:lnTo>
                      <a:pt x="408" y="319"/>
                    </a:lnTo>
                    <a:lnTo>
                      <a:pt x="425" y="319"/>
                    </a:lnTo>
                    <a:lnTo>
                      <a:pt x="439" y="319"/>
                    </a:lnTo>
                    <a:lnTo>
                      <a:pt x="453" y="320"/>
                    </a:lnTo>
                    <a:lnTo>
                      <a:pt x="466" y="326"/>
                    </a:lnTo>
                    <a:lnTo>
                      <a:pt x="482" y="332"/>
                    </a:lnTo>
                    <a:lnTo>
                      <a:pt x="494" y="339"/>
                    </a:lnTo>
                    <a:lnTo>
                      <a:pt x="505" y="346"/>
                    </a:lnTo>
                    <a:lnTo>
                      <a:pt x="519" y="356"/>
                    </a:lnTo>
                    <a:lnTo>
                      <a:pt x="526" y="362"/>
                    </a:lnTo>
                    <a:lnTo>
                      <a:pt x="537" y="376"/>
                    </a:lnTo>
                    <a:lnTo>
                      <a:pt x="546" y="391"/>
                    </a:lnTo>
                    <a:lnTo>
                      <a:pt x="556" y="406"/>
                    </a:lnTo>
                    <a:lnTo>
                      <a:pt x="545" y="407"/>
                    </a:lnTo>
                    <a:lnTo>
                      <a:pt x="531" y="405"/>
                    </a:lnTo>
                    <a:lnTo>
                      <a:pt x="517" y="401"/>
                    </a:lnTo>
                    <a:lnTo>
                      <a:pt x="504" y="401"/>
                    </a:lnTo>
                    <a:lnTo>
                      <a:pt x="494" y="397"/>
                    </a:lnTo>
                    <a:lnTo>
                      <a:pt x="481" y="391"/>
                    </a:lnTo>
                    <a:lnTo>
                      <a:pt x="468" y="386"/>
                    </a:lnTo>
                    <a:lnTo>
                      <a:pt x="457" y="381"/>
                    </a:lnTo>
                    <a:lnTo>
                      <a:pt x="447" y="380"/>
                    </a:lnTo>
                    <a:lnTo>
                      <a:pt x="428" y="377"/>
                    </a:lnTo>
                    <a:lnTo>
                      <a:pt x="408" y="376"/>
                    </a:lnTo>
                    <a:lnTo>
                      <a:pt x="390" y="372"/>
                    </a:lnTo>
                    <a:lnTo>
                      <a:pt x="371" y="369"/>
                    </a:lnTo>
                    <a:lnTo>
                      <a:pt x="354" y="367"/>
                    </a:lnTo>
                    <a:lnTo>
                      <a:pt x="341" y="366"/>
                    </a:lnTo>
                    <a:lnTo>
                      <a:pt x="331" y="365"/>
                    </a:lnTo>
                    <a:lnTo>
                      <a:pt x="317" y="364"/>
                    </a:lnTo>
                    <a:lnTo>
                      <a:pt x="304" y="366"/>
                    </a:lnTo>
                    <a:lnTo>
                      <a:pt x="295" y="367"/>
                    </a:lnTo>
                    <a:lnTo>
                      <a:pt x="283" y="372"/>
                    </a:lnTo>
                    <a:lnTo>
                      <a:pt x="268" y="375"/>
                    </a:lnTo>
                    <a:lnTo>
                      <a:pt x="279" y="381"/>
                    </a:lnTo>
                    <a:lnTo>
                      <a:pt x="292" y="389"/>
                    </a:lnTo>
                    <a:lnTo>
                      <a:pt x="303" y="397"/>
                    </a:lnTo>
                    <a:lnTo>
                      <a:pt x="316" y="401"/>
                    </a:lnTo>
                    <a:lnTo>
                      <a:pt x="331" y="406"/>
                    </a:lnTo>
                    <a:lnTo>
                      <a:pt x="343" y="409"/>
                    </a:lnTo>
                    <a:lnTo>
                      <a:pt x="356" y="410"/>
                    </a:lnTo>
                    <a:lnTo>
                      <a:pt x="372" y="414"/>
                    </a:lnTo>
                    <a:lnTo>
                      <a:pt x="390" y="417"/>
                    </a:lnTo>
                    <a:lnTo>
                      <a:pt x="405" y="420"/>
                    </a:lnTo>
                    <a:lnTo>
                      <a:pt x="422" y="421"/>
                    </a:lnTo>
                    <a:lnTo>
                      <a:pt x="436" y="424"/>
                    </a:lnTo>
                    <a:lnTo>
                      <a:pt x="451" y="427"/>
                    </a:lnTo>
                    <a:lnTo>
                      <a:pt x="465" y="430"/>
                    </a:lnTo>
                    <a:lnTo>
                      <a:pt x="475" y="434"/>
                    </a:lnTo>
                    <a:lnTo>
                      <a:pt x="486" y="442"/>
                    </a:lnTo>
                    <a:lnTo>
                      <a:pt x="497" y="450"/>
                    </a:lnTo>
                    <a:lnTo>
                      <a:pt x="509" y="460"/>
                    </a:lnTo>
                    <a:lnTo>
                      <a:pt x="520" y="472"/>
                    </a:lnTo>
                    <a:lnTo>
                      <a:pt x="526" y="480"/>
                    </a:lnTo>
                    <a:lnTo>
                      <a:pt x="531" y="492"/>
                    </a:lnTo>
                    <a:lnTo>
                      <a:pt x="536" y="506"/>
                    </a:lnTo>
                    <a:lnTo>
                      <a:pt x="543" y="520"/>
                    </a:lnTo>
                    <a:lnTo>
                      <a:pt x="548" y="531"/>
                    </a:lnTo>
                    <a:lnTo>
                      <a:pt x="536" y="524"/>
                    </a:lnTo>
                    <a:lnTo>
                      <a:pt x="521" y="517"/>
                    </a:lnTo>
                    <a:lnTo>
                      <a:pt x="509" y="511"/>
                    </a:lnTo>
                    <a:lnTo>
                      <a:pt x="495" y="503"/>
                    </a:lnTo>
                    <a:lnTo>
                      <a:pt x="480" y="495"/>
                    </a:lnTo>
                    <a:lnTo>
                      <a:pt x="467" y="489"/>
                    </a:lnTo>
                    <a:lnTo>
                      <a:pt x="452" y="481"/>
                    </a:lnTo>
                    <a:lnTo>
                      <a:pt x="438" y="472"/>
                    </a:lnTo>
                    <a:lnTo>
                      <a:pt x="425" y="466"/>
                    </a:lnTo>
                    <a:lnTo>
                      <a:pt x="410" y="458"/>
                    </a:lnTo>
                    <a:lnTo>
                      <a:pt x="398" y="451"/>
                    </a:lnTo>
                    <a:lnTo>
                      <a:pt x="384" y="444"/>
                    </a:lnTo>
                    <a:lnTo>
                      <a:pt x="370" y="438"/>
                    </a:lnTo>
                    <a:lnTo>
                      <a:pt x="356" y="432"/>
                    </a:lnTo>
                    <a:lnTo>
                      <a:pt x="343" y="426"/>
                    </a:lnTo>
                    <a:lnTo>
                      <a:pt x="333" y="424"/>
                    </a:lnTo>
                    <a:lnTo>
                      <a:pt x="322" y="419"/>
                    </a:lnTo>
                    <a:lnTo>
                      <a:pt x="310" y="414"/>
                    </a:lnTo>
                    <a:lnTo>
                      <a:pt x="300" y="409"/>
                    </a:lnTo>
                    <a:lnTo>
                      <a:pt x="292" y="411"/>
                    </a:lnTo>
                    <a:lnTo>
                      <a:pt x="282" y="413"/>
                    </a:lnTo>
                    <a:lnTo>
                      <a:pt x="274" y="413"/>
                    </a:lnTo>
                    <a:lnTo>
                      <a:pt x="265" y="410"/>
                    </a:lnTo>
                    <a:lnTo>
                      <a:pt x="264" y="424"/>
                    </a:lnTo>
                    <a:lnTo>
                      <a:pt x="260" y="441"/>
                    </a:lnTo>
                    <a:lnTo>
                      <a:pt x="267" y="455"/>
                    </a:lnTo>
                    <a:lnTo>
                      <a:pt x="273" y="470"/>
                    </a:lnTo>
                    <a:lnTo>
                      <a:pt x="279" y="484"/>
                    </a:lnTo>
                    <a:lnTo>
                      <a:pt x="284" y="501"/>
                    </a:lnTo>
                    <a:lnTo>
                      <a:pt x="289" y="518"/>
                    </a:lnTo>
                    <a:lnTo>
                      <a:pt x="297" y="540"/>
                    </a:lnTo>
                    <a:lnTo>
                      <a:pt x="299" y="557"/>
                    </a:lnTo>
                    <a:lnTo>
                      <a:pt x="304" y="574"/>
                    </a:lnTo>
                    <a:lnTo>
                      <a:pt x="307" y="590"/>
                    </a:lnTo>
                    <a:lnTo>
                      <a:pt x="312" y="611"/>
                    </a:lnTo>
                    <a:lnTo>
                      <a:pt x="317" y="634"/>
                    </a:lnTo>
                    <a:lnTo>
                      <a:pt x="321" y="666"/>
                    </a:lnTo>
                    <a:lnTo>
                      <a:pt x="280" y="666"/>
                    </a:lnTo>
                    <a:lnTo>
                      <a:pt x="275" y="639"/>
                    </a:lnTo>
                    <a:lnTo>
                      <a:pt x="272" y="619"/>
                    </a:lnTo>
                    <a:lnTo>
                      <a:pt x="266" y="594"/>
                    </a:lnTo>
                    <a:lnTo>
                      <a:pt x="262" y="570"/>
                    </a:lnTo>
                    <a:lnTo>
                      <a:pt x="257" y="551"/>
                    </a:lnTo>
                    <a:lnTo>
                      <a:pt x="254" y="533"/>
                    </a:lnTo>
                    <a:lnTo>
                      <a:pt x="249" y="518"/>
                    </a:lnTo>
                    <a:lnTo>
                      <a:pt x="242" y="499"/>
                    </a:lnTo>
                    <a:lnTo>
                      <a:pt x="235" y="481"/>
                    </a:lnTo>
                    <a:lnTo>
                      <a:pt x="230" y="466"/>
                    </a:lnTo>
                    <a:lnTo>
                      <a:pt x="224" y="461"/>
                    </a:lnTo>
                    <a:lnTo>
                      <a:pt x="216" y="458"/>
                    </a:lnTo>
                    <a:lnTo>
                      <a:pt x="210" y="454"/>
                    </a:lnTo>
                    <a:lnTo>
                      <a:pt x="207" y="456"/>
                    </a:lnTo>
                    <a:lnTo>
                      <a:pt x="199" y="466"/>
                    </a:lnTo>
                    <a:lnTo>
                      <a:pt x="188" y="479"/>
                    </a:lnTo>
                    <a:lnTo>
                      <a:pt x="179" y="491"/>
                    </a:lnTo>
                    <a:lnTo>
                      <a:pt x="171" y="501"/>
                    </a:lnTo>
                    <a:lnTo>
                      <a:pt x="163" y="515"/>
                    </a:lnTo>
                    <a:lnTo>
                      <a:pt x="156" y="524"/>
                    </a:lnTo>
                    <a:lnTo>
                      <a:pt x="147" y="538"/>
                    </a:lnTo>
                    <a:lnTo>
                      <a:pt x="138" y="553"/>
                    </a:lnTo>
                    <a:lnTo>
                      <a:pt x="131" y="568"/>
                    </a:lnTo>
                    <a:lnTo>
                      <a:pt x="123" y="584"/>
                    </a:lnTo>
                    <a:lnTo>
                      <a:pt x="114" y="602"/>
                    </a:lnTo>
                    <a:lnTo>
                      <a:pt x="106" y="623"/>
                    </a:lnTo>
                    <a:lnTo>
                      <a:pt x="95" y="643"/>
                    </a:lnTo>
                    <a:lnTo>
                      <a:pt x="99" y="618"/>
                    </a:lnTo>
                    <a:lnTo>
                      <a:pt x="101" y="601"/>
                    </a:lnTo>
                    <a:lnTo>
                      <a:pt x="104" y="582"/>
                    </a:lnTo>
                    <a:lnTo>
                      <a:pt x="107" y="570"/>
                    </a:lnTo>
                    <a:lnTo>
                      <a:pt x="110" y="561"/>
                    </a:lnTo>
                    <a:lnTo>
                      <a:pt x="117" y="545"/>
                    </a:lnTo>
                    <a:lnTo>
                      <a:pt x="123" y="528"/>
                    </a:lnTo>
                    <a:lnTo>
                      <a:pt x="127" y="516"/>
                    </a:lnTo>
                    <a:lnTo>
                      <a:pt x="138" y="501"/>
                    </a:lnTo>
                    <a:lnTo>
                      <a:pt x="148" y="487"/>
                    </a:lnTo>
                    <a:lnTo>
                      <a:pt x="158" y="470"/>
                    </a:lnTo>
                    <a:lnTo>
                      <a:pt x="167" y="454"/>
                    </a:lnTo>
                    <a:lnTo>
                      <a:pt x="175" y="445"/>
                    </a:lnTo>
                    <a:lnTo>
                      <a:pt x="184" y="437"/>
                    </a:lnTo>
                    <a:lnTo>
                      <a:pt x="195" y="426"/>
                    </a:lnTo>
                    <a:lnTo>
                      <a:pt x="205" y="415"/>
                    </a:lnTo>
                    <a:lnTo>
                      <a:pt x="215" y="405"/>
                    </a:lnTo>
                    <a:lnTo>
                      <a:pt x="225" y="391"/>
                    </a:lnTo>
                    <a:lnTo>
                      <a:pt x="221" y="387"/>
                    </a:lnTo>
                    <a:lnTo>
                      <a:pt x="213" y="380"/>
                    </a:lnTo>
                    <a:lnTo>
                      <a:pt x="206" y="376"/>
                    </a:lnTo>
                    <a:lnTo>
                      <a:pt x="199" y="378"/>
                    </a:lnTo>
                    <a:lnTo>
                      <a:pt x="187" y="387"/>
                    </a:lnTo>
                    <a:lnTo>
                      <a:pt x="176" y="396"/>
                    </a:lnTo>
                    <a:lnTo>
                      <a:pt x="166" y="405"/>
                    </a:lnTo>
                    <a:lnTo>
                      <a:pt x="156" y="415"/>
                    </a:lnTo>
                    <a:lnTo>
                      <a:pt x="144" y="431"/>
                    </a:lnTo>
                    <a:lnTo>
                      <a:pt x="131" y="446"/>
                    </a:lnTo>
                    <a:lnTo>
                      <a:pt x="120" y="457"/>
                    </a:lnTo>
                    <a:lnTo>
                      <a:pt x="112" y="467"/>
                    </a:lnTo>
                    <a:lnTo>
                      <a:pt x="101" y="479"/>
                    </a:lnTo>
                    <a:lnTo>
                      <a:pt x="90" y="494"/>
                    </a:lnTo>
                    <a:lnTo>
                      <a:pt x="82" y="508"/>
                    </a:lnTo>
                    <a:lnTo>
                      <a:pt x="71" y="524"/>
                    </a:lnTo>
                    <a:lnTo>
                      <a:pt x="61" y="538"/>
                    </a:lnTo>
                    <a:lnTo>
                      <a:pt x="52" y="555"/>
                    </a:lnTo>
                    <a:lnTo>
                      <a:pt x="39" y="574"/>
                    </a:lnTo>
                    <a:lnTo>
                      <a:pt x="45" y="549"/>
                    </a:lnTo>
                    <a:lnTo>
                      <a:pt x="49" y="531"/>
                    </a:lnTo>
                    <a:lnTo>
                      <a:pt x="53" y="516"/>
                    </a:lnTo>
                    <a:lnTo>
                      <a:pt x="55" y="511"/>
                    </a:lnTo>
                    <a:lnTo>
                      <a:pt x="61" y="503"/>
                    </a:lnTo>
                    <a:lnTo>
                      <a:pt x="70" y="492"/>
                    </a:lnTo>
                    <a:lnTo>
                      <a:pt x="80" y="482"/>
                    </a:lnTo>
                    <a:lnTo>
                      <a:pt x="91" y="469"/>
                    </a:lnTo>
                    <a:lnTo>
                      <a:pt x="101" y="458"/>
                    </a:lnTo>
                    <a:lnTo>
                      <a:pt x="116" y="444"/>
                    </a:lnTo>
                    <a:lnTo>
                      <a:pt x="125" y="434"/>
                    </a:lnTo>
                    <a:lnTo>
                      <a:pt x="138" y="422"/>
                    </a:lnTo>
                    <a:lnTo>
                      <a:pt x="153" y="410"/>
                    </a:lnTo>
                    <a:lnTo>
                      <a:pt x="165" y="400"/>
                    </a:lnTo>
                    <a:lnTo>
                      <a:pt x="178" y="390"/>
                    </a:lnTo>
                    <a:lnTo>
                      <a:pt x="199" y="376"/>
                    </a:lnTo>
                    <a:lnTo>
                      <a:pt x="210" y="372"/>
                    </a:lnTo>
                    <a:lnTo>
                      <a:pt x="216" y="368"/>
                    </a:lnTo>
                    <a:lnTo>
                      <a:pt x="205" y="361"/>
                    </a:lnTo>
                    <a:lnTo>
                      <a:pt x="194" y="351"/>
                    </a:lnTo>
                    <a:lnTo>
                      <a:pt x="181" y="340"/>
                    </a:lnTo>
                    <a:lnTo>
                      <a:pt x="170" y="331"/>
                    </a:lnTo>
                    <a:lnTo>
                      <a:pt x="158" y="323"/>
                    </a:lnTo>
                    <a:lnTo>
                      <a:pt x="148" y="315"/>
                    </a:lnTo>
                    <a:lnTo>
                      <a:pt x="139" y="305"/>
                    </a:lnTo>
                    <a:lnTo>
                      <a:pt x="125" y="292"/>
                    </a:lnTo>
                    <a:lnTo>
                      <a:pt x="113" y="280"/>
                    </a:lnTo>
                    <a:lnTo>
                      <a:pt x="99" y="266"/>
                    </a:lnTo>
                    <a:lnTo>
                      <a:pt x="84" y="253"/>
                    </a:lnTo>
                    <a:lnTo>
                      <a:pt x="72" y="244"/>
                    </a:lnTo>
                    <a:lnTo>
                      <a:pt x="57" y="232"/>
                    </a:lnTo>
                    <a:lnTo>
                      <a:pt x="48" y="224"/>
                    </a:lnTo>
                    <a:lnTo>
                      <a:pt x="38" y="211"/>
                    </a:lnTo>
                    <a:lnTo>
                      <a:pt x="31" y="201"/>
                    </a:lnTo>
                    <a:lnTo>
                      <a:pt x="22" y="193"/>
                    </a:lnTo>
                    <a:lnTo>
                      <a:pt x="10" y="183"/>
                    </a:lnTo>
                    <a:lnTo>
                      <a:pt x="0" y="175"/>
                    </a:lnTo>
                    <a:lnTo>
                      <a:pt x="8" y="176"/>
                    </a:lnTo>
                    <a:lnTo>
                      <a:pt x="20" y="179"/>
                    </a:lnTo>
                    <a:lnTo>
                      <a:pt x="32" y="182"/>
                    </a:lnTo>
                    <a:lnTo>
                      <a:pt x="43" y="187"/>
                    </a:lnTo>
                    <a:lnTo>
                      <a:pt x="54" y="195"/>
                    </a:lnTo>
                    <a:lnTo>
                      <a:pt x="69" y="206"/>
                    </a:lnTo>
                    <a:lnTo>
                      <a:pt x="82" y="215"/>
                    </a:lnTo>
                    <a:lnTo>
                      <a:pt x="97" y="224"/>
                    </a:lnTo>
                    <a:lnTo>
                      <a:pt x="110" y="236"/>
                    </a:lnTo>
                    <a:lnTo>
                      <a:pt x="125" y="249"/>
                    </a:lnTo>
                    <a:lnTo>
                      <a:pt x="137" y="259"/>
                    </a:lnTo>
                  </a:path>
                </a:pathLst>
              </a:custGeom>
              <a:solidFill>
                <a:srgbClr val="037C03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cap="rnd">
                    <a:solidFill>
                      <a:schemeClr val="tx1"/>
                    </a:solidFill>
                    <a:round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17454" name="Group 14"/>
            <p:cNvGrpSpPr>
              <a:grpSpLocks/>
            </p:cNvGrpSpPr>
            <p:nvPr/>
          </p:nvGrpSpPr>
          <p:grpSpPr bwMode="auto">
            <a:xfrm>
              <a:off x="4653" y="2849"/>
              <a:ext cx="1084" cy="1464"/>
              <a:chOff x="4653" y="2849"/>
              <a:chExt cx="1084" cy="1464"/>
            </a:xfrm>
          </p:grpSpPr>
          <p:grpSp>
            <p:nvGrpSpPr>
              <p:cNvPr id="317455" name="Group 15"/>
              <p:cNvGrpSpPr>
                <a:grpSpLocks/>
              </p:cNvGrpSpPr>
              <p:nvPr/>
            </p:nvGrpSpPr>
            <p:grpSpPr bwMode="auto">
              <a:xfrm>
                <a:off x="5207" y="2849"/>
                <a:ext cx="530" cy="1443"/>
                <a:chOff x="5207" y="2849"/>
                <a:chExt cx="530" cy="1443"/>
              </a:xfrm>
            </p:grpSpPr>
            <p:sp>
              <p:nvSpPr>
                <p:cNvPr id="317456" name="Freeform 16"/>
                <p:cNvSpPr>
                  <a:spLocks/>
                </p:cNvSpPr>
                <p:nvPr/>
              </p:nvSpPr>
              <p:spPr bwMode="auto">
                <a:xfrm>
                  <a:off x="5524" y="3154"/>
                  <a:ext cx="191" cy="1138"/>
                </a:xfrm>
                <a:custGeom>
                  <a:avLst/>
                  <a:gdLst>
                    <a:gd name="T0" fmla="*/ 190 w 191"/>
                    <a:gd name="T1" fmla="*/ 529 h 1138"/>
                    <a:gd name="T2" fmla="*/ 174 w 191"/>
                    <a:gd name="T3" fmla="*/ 760 h 1138"/>
                    <a:gd name="T4" fmla="*/ 158 w 191"/>
                    <a:gd name="T5" fmla="*/ 946 h 1138"/>
                    <a:gd name="T6" fmla="*/ 147 w 191"/>
                    <a:gd name="T7" fmla="*/ 1083 h 1138"/>
                    <a:gd name="T8" fmla="*/ 150 w 191"/>
                    <a:gd name="T9" fmla="*/ 1137 h 1138"/>
                    <a:gd name="T10" fmla="*/ 127 w 191"/>
                    <a:gd name="T11" fmla="*/ 1137 h 1138"/>
                    <a:gd name="T12" fmla="*/ 120 w 191"/>
                    <a:gd name="T13" fmla="*/ 1058 h 1138"/>
                    <a:gd name="T14" fmla="*/ 116 w 191"/>
                    <a:gd name="T15" fmla="*/ 937 h 1138"/>
                    <a:gd name="T16" fmla="*/ 108 w 191"/>
                    <a:gd name="T17" fmla="*/ 824 h 1138"/>
                    <a:gd name="T18" fmla="*/ 104 w 191"/>
                    <a:gd name="T19" fmla="*/ 740 h 1138"/>
                    <a:gd name="T20" fmla="*/ 95 w 191"/>
                    <a:gd name="T21" fmla="*/ 617 h 1138"/>
                    <a:gd name="T22" fmla="*/ 84 w 191"/>
                    <a:gd name="T23" fmla="*/ 510 h 1138"/>
                    <a:gd name="T24" fmla="*/ 75 w 191"/>
                    <a:gd name="T25" fmla="*/ 417 h 1138"/>
                    <a:gd name="T26" fmla="*/ 66 w 191"/>
                    <a:gd name="T27" fmla="*/ 316 h 1138"/>
                    <a:gd name="T28" fmla="*/ 52 w 191"/>
                    <a:gd name="T29" fmla="*/ 217 h 1138"/>
                    <a:gd name="T30" fmla="*/ 36 w 191"/>
                    <a:gd name="T31" fmla="*/ 133 h 1138"/>
                    <a:gd name="T32" fmla="*/ 9 w 191"/>
                    <a:gd name="T33" fmla="*/ 51 h 1138"/>
                    <a:gd name="T34" fmla="*/ 0 w 191"/>
                    <a:gd name="T35" fmla="*/ 19 h 1138"/>
                    <a:gd name="T36" fmla="*/ 11 w 191"/>
                    <a:gd name="T37" fmla="*/ 0 h 1138"/>
                    <a:gd name="T38" fmla="*/ 28 w 191"/>
                    <a:gd name="T39" fmla="*/ 33 h 1138"/>
                    <a:gd name="T40" fmla="*/ 52 w 191"/>
                    <a:gd name="T41" fmla="*/ 109 h 1138"/>
                    <a:gd name="T42" fmla="*/ 70 w 191"/>
                    <a:gd name="T43" fmla="*/ 187 h 1138"/>
                    <a:gd name="T44" fmla="*/ 84 w 191"/>
                    <a:gd name="T45" fmla="*/ 268 h 1138"/>
                    <a:gd name="T46" fmla="*/ 93 w 191"/>
                    <a:gd name="T47" fmla="*/ 372 h 1138"/>
                    <a:gd name="T48" fmla="*/ 102 w 191"/>
                    <a:gd name="T49" fmla="*/ 470 h 1138"/>
                    <a:gd name="T50" fmla="*/ 115 w 191"/>
                    <a:gd name="T51" fmla="*/ 603 h 1138"/>
                    <a:gd name="T52" fmla="*/ 125 w 191"/>
                    <a:gd name="T53" fmla="*/ 712 h 1138"/>
                    <a:gd name="T54" fmla="*/ 129 w 191"/>
                    <a:gd name="T55" fmla="*/ 799 h 1138"/>
                    <a:gd name="T56" fmla="*/ 133 w 191"/>
                    <a:gd name="T57" fmla="*/ 889 h 1138"/>
                    <a:gd name="T58" fmla="*/ 142 w 191"/>
                    <a:gd name="T59" fmla="*/ 982 h 1138"/>
                    <a:gd name="T60" fmla="*/ 154 w 191"/>
                    <a:gd name="T61" fmla="*/ 822 h 1138"/>
                    <a:gd name="T62" fmla="*/ 169 w 191"/>
                    <a:gd name="T63" fmla="*/ 672 h 1138"/>
                    <a:gd name="T64" fmla="*/ 190 w 191"/>
                    <a:gd name="T65" fmla="*/ 529 h 113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191" h="1138">
                      <a:moveTo>
                        <a:pt x="190" y="529"/>
                      </a:moveTo>
                      <a:lnTo>
                        <a:pt x="174" y="760"/>
                      </a:lnTo>
                      <a:lnTo>
                        <a:pt x="158" y="946"/>
                      </a:lnTo>
                      <a:lnTo>
                        <a:pt x="147" y="1083"/>
                      </a:lnTo>
                      <a:lnTo>
                        <a:pt x="150" y="1137"/>
                      </a:lnTo>
                      <a:lnTo>
                        <a:pt x="127" y="1137"/>
                      </a:lnTo>
                      <a:lnTo>
                        <a:pt x="120" y="1058"/>
                      </a:lnTo>
                      <a:lnTo>
                        <a:pt x="116" y="937"/>
                      </a:lnTo>
                      <a:lnTo>
                        <a:pt x="108" y="824"/>
                      </a:lnTo>
                      <a:lnTo>
                        <a:pt x="104" y="740"/>
                      </a:lnTo>
                      <a:lnTo>
                        <a:pt x="95" y="617"/>
                      </a:lnTo>
                      <a:lnTo>
                        <a:pt x="84" y="510"/>
                      </a:lnTo>
                      <a:lnTo>
                        <a:pt x="75" y="417"/>
                      </a:lnTo>
                      <a:lnTo>
                        <a:pt x="66" y="316"/>
                      </a:lnTo>
                      <a:lnTo>
                        <a:pt x="52" y="217"/>
                      </a:lnTo>
                      <a:lnTo>
                        <a:pt x="36" y="133"/>
                      </a:lnTo>
                      <a:lnTo>
                        <a:pt x="9" y="51"/>
                      </a:lnTo>
                      <a:lnTo>
                        <a:pt x="0" y="19"/>
                      </a:lnTo>
                      <a:lnTo>
                        <a:pt x="11" y="0"/>
                      </a:lnTo>
                      <a:lnTo>
                        <a:pt x="28" y="33"/>
                      </a:lnTo>
                      <a:lnTo>
                        <a:pt x="52" y="109"/>
                      </a:lnTo>
                      <a:lnTo>
                        <a:pt x="70" y="187"/>
                      </a:lnTo>
                      <a:lnTo>
                        <a:pt x="84" y="268"/>
                      </a:lnTo>
                      <a:lnTo>
                        <a:pt x="93" y="372"/>
                      </a:lnTo>
                      <a:lnTo>
                        <a:pt x="102" y="470"/>
                      </a:lnTo>
                      <a:lnTo>
                        <a:pt x="115" y="603"/>
                      </a:lnTo>
                      <a:lnTo>
                        <a:pt x="125" y="712"/>
                      </a:lnTo>
                      <a:lnTo>
                        <a:pt x="129" y="799"/>
                      </a:lnTo>
                      <a:lnTo>
                        <a:pt x="133" y="889"/>
                      </a:lnTo>
                      <a:lnTo>
                        <a:pt x="142" y="982"/>
                      </a:lnTo>
                      <a:lnTo>
                        <a:pt x="154" y="822"/>
                      </a:lnTo>
                      <a:lnTo>
                        <a:pt x="169" y="672"/>
                      </a:lnTo>
                      <a:lnTo>
                        <a:pt x="190" y="529"/>
                      </a:lnTo>
                    </a:path>
                  </a:pathLst>
                </a:custGeom>
                <a:solidFill>
                  <a:srgbClr val="3C002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457" name="Freeform 17"/>
                <p:cNvSpPr>
                  <a:spLocks/>
                </p:cNvSpPr>
                <p:nvPr/>
              </p:nvSpPr>
              <p:spPr bwMode="auto">
                <a:xfrm>
                  <a:off x="5207" y="2849"/>
                  <a:ext cx="530" cy="830"/>
                </a:xfrm>
                <a:custGeom>
                  <a:avLst/>
                  <a:gdLst>
                    <a:gd name="T0" fmla="*/ 294 w 530"/>
                    <a:gd name="T1" fmla="*/ 121 h 830"/>
                    <a:gd name="T2" fmla="*/ 228 w 530"/>
                    <a:gd name="T3" fmla="*/ 23 h 830"/>
                    <a:gd name="T4" fmla="*/ 119 w 530"/>
                    <a:gd name="T5" fmla="*/ 2 h 830"/>
                    <a:gd name="T6" fmla="*/ 126 w 530"/>
                    <a:gd name="T7" fmla="*/ 23 h 830"/>
                    <a:gd name="T8" fmla="*/ 209 w 530"/>
                    <a:gd name="T9" fmla="*/ 70 h 830"/>
                    <a:gd name="T10" fmla="*/ 282 w 530"/>
                    <a:gd name="T11" fmla="*/ 239 h 830"/>
                    <a:gd name="T12" fmla="*/ 158 w 530"/>
                    <a:gd name="T13" fmla="*/ 152 h 830"/>
                    <a:gd name="T14" fmla="*/ 71 w 530"/>
                    <a:gd name="T15" fmla="*/ 135 h 830"/>
                    <a:gd name="T16" fmla="*/ 16 w 530"/>
                    <a:gd name="T17" fmla="*/ 185 h 830"/>
                    <a:gd name="T18" fmla="*/ 83 w 530"/>
                    <a:gd name="T19" fmla="*/ 185 h 830"/>
                    <a:gd name="T20" fmla="*/ 235 w 530"/>
                    <a:gd name="T21" fmla="*/ 231 h 830"/>
                    <a:gd name="T22" fmla="*/ 225 w 530"/>
                    <a:gd name="T23" fmla="*/ 262 h 830"/>
                    <a:gd name="T24" fmla="*/ 200 w 530"/>
                    <a:gd name="T25" fmla="*/ 305 h 830"/>
                    <a:gd name="T26" fmla="*/ 273 w 530"/>
                    <a:gd name="T27" fmla="*/ 304 h 830"/>
                    <a:gd name="T28" fmla="*/ 149 w 530"/>
                    <a:gd name="T29" fmla="*/ 345 h 830"/>
                    <a:gd name="T30" fmla="*/ 82 w 530"/>
                    <a:gd name="T31" fmla="*/ 417 h 830"/>
                    <a:gd name="T32" fmla="*/ 15 w 530"/>
                    <a:gd name="T33" fmla="*/ 581 h 830"/>
                    <a:gd name="T34" fmla="*/ 157 w 530"/>
                    <a:gd name="T35" fmla="*/ 413 h 830"/>
                    <a:gd name="T36" fmla="*/ 256 w 530"/>
                    <a:gd name="T37" fmla="*/ 346 h 830"/>
                    <a:gd name="T38" fmla="*/ 205 w 530"/>
                    <a:gd name="T39" fmla="*/ 481 h 830"/>
                    <a:gd name="T40" fmla="*/ 166 w 530"/>
                    <a:gd name="T41" fmla="*/ 604 h 830"/>
                    <a:gd name="T42" fmla="*/ 155 w 530"/>
                    <a:gd name="T43" fmla="*/ 728 h 830"/>
                    <a:gd name="T44" fmla="*/ 213 w 530"/>
                    <a:gd name="T45" fmla="*/ 541 h 830"/>
                    <a:gd name="T46" fmla="*/ 268 w 530"/>
                    <a:gd name="T47" fmla="*/ 422 h 830"/>
                    <a:gd name="T48" fmla="*/ 272 w 530"/>
                    <a:gd name="T49" fmla="*/ 383 h 830"/>
                    <a:gd name="T50" fmla="*/ 255 w 530"/>
                    <a:gd name="T51" fmla="*/ 577 h 830"/>
                    <a:gd name="T52" fmla="*/ 300 w 530"/>
                    <a:gd name="T53" fmla="*/ 784 h 830"/>
                    <a:gd name="T54" fmla="*/ 277 w 530"/>
                    <a:gd name="T55" fmla="*/ 559 h 830"/>
                    <a:gd name="T56" fmla="*/ 275 w 530"/>
                    <a:gd name="T57" fmla="*/ 398 h 830"/>
                    <a:gd name="T58" fmla="*/ 319 w 530"/>
                    <a:gd name="T59" fmla="*/ 338 h 830"/>
                    <a:gd name="T60" fmla="*/ 407 w 530"/>
                    <a:gd name="T61" fmla="*/ 532 h 830"/>
                    <a:gd name="T62" fmla="*/ 483 w 530"/>
                    <a:gd name="T63" fmla="*/ 734 h 830"/>
                    <a:gd name="T64" fmla="*/ 418 w 530"/>
                    <a:gd name="T65" fmla="*/ 521 h 830"/>
                    <a:gd name="T66" fmla="*/ 347 w 530"/>
                    <a:gd name="T67" fmla="*/ 339 h 830"/>
                    <a:gd name="T68" fmla="*/ 355 w 530"/>
                    <a:gd name="T69" fmla="*/ 217 h 830"/>
                    <a:gd name="T70" fmla="*/ 420 w 530"/>
                    <a:gd name="T71" fmla="*/ 233 h 830"/>
                    <a:gd name="T72" fmla="*/ 519 w 530"/>
                    <a:gd name="T73" fmla="*/ 223 h 830"/>
                    <a:gd name="T74" fmla="*/ 468 w 530"/>
                    <a:gd name="T75" fmla="*/ 219 h 830"/>
                    <a:gd name="T76" fmla="*/ 354 w 530"/>
                    <a:gd name="T77" fmla="*/ 257 h 830"/>
                    <a:gd name="T78" fmla="*/ 419 w 530"/>
                    <a:gd name="T79" fmla="*/ 195 h 830"/>
                    <a:gd name="T80" fmla="*/ 528 w 530"/>
                    <a:gd name="T81" fmla="*/ 181 h 830"/>
                    <a:gd name="T82" fmla="*/ 496 w 530"/>
                    <a:gd name="T83" fmla="*/ 157 h 830"/>
                    <a:gd name="T84" fmla="*/ 353 w 530"/>
                    <a:gd name="T85" fmla="*/ 247 h 830"/>
                    <a:gd name="T86" fmla="*/ 373 w 530"/>
                    <a:gd name="T87" fmla="*/ 178 h 830"/>
                    <a:gd name="T88" fmla="*/ 490 w 530"/>
                    <a:gd name="T89" fmla="*/ 110 h 830"/>
                    <a:gd name="T90" fmla="*/ 407 w 530"/>
                    <a:gd name="T91" fmla="*/ 147 h 830"/>
                    <a:gd name="T92" fmla="*/ 319 w 530"/>
                    <a:gd name="T93" fmla="*/ 195 h 83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</a:cxnLst>
                  <a:rect l="0" t="0" r="r" b="b"/>
                  <a:pathLst>
                    <a:path w="530" h="830">
                      <a:moveTo>
                        <a:pt x="319" y="195"/>
                      </a:moveTo>
                      <a:lnTo>
                        <a:pt x="309" y="157"/>
                      </a:lnTo>
                      <a:lnTo>
                        <a:pt x="294" y="121"/>
                      </a:lnTo>
                      <a:lnTo>
                        <a:pt x="275" y="80"/>
                      </a:lnTo>
                      <a:lnTo>
                        <a:pt x="253" y="49"/>
                      </a:lnTo>
                      <a:lnTo>
                        <a:pt x="228" y="23"/>
                      </a:lnTo>
                      <a:lnTo>
                        <a:pt x="194" y="9"/>
                      </a:lnTo>
                      <a:lnTo>
                        <a:pt x="149" y="1"/>
                      </a:lnTo>
                      <a:lnTo>
                        <a:pt x="119" y="2"/>
                      </a:lnTo>
                      <a:lnTo>
                        <a:pt x="85" y="0"/>
                      </a:lnTo>
                      <a:lnTo>
                        <a:pt x="107" y="20"/>
                      </a:lnTo>
                      <a:lnTo>
                        <a:pt x="126" y="23"/>
                      </a:lnTo>
                      <a:lnTo>
                        <a:pt x="151" y="34"/>
                      </a:lnTo>
                      <a:lnTo>
                        <a:pt x="174" y="45"/>
                      </a:lnTo>
                      <a:lnTo>
                        <a:pt x="209" y="70"/>
                      </a:lnTo>
                      <a:lnTo>
                        <a:pt x="237" y="104"/>
                      </a:lnTo>
                      <a:lnTo>
                        <a:pt x="255" y="147"/>
                      </a:lnTo>
                      <a:lnTo>
                        <a:pt x="282" y="239"/>
                      </a:lnTo>
                      <a:lnTo>
                        <a:pt x="209" y="178"/>
                      </a:lnTo>
                      <a:lnTo>
                        <a:pt x="185" y="163"/>
                      </a:lnTo>
                      <a:lnTo>
                        <a:pt x="158" y="152"/>
                      </a:lnTo>
                      <a:lnTo>
                        <a:pt x="133" y="148"/>
                      </a:lnTo>
                      <a:lnTo>
                        <a:pt x="118" y="143"/>
                      </a:lnTo>
                      <a:lnTo>
                        <a:pt x="71" y="135"/>
                      </a:lnTo>
                      <a:lnTo>
                        <a:pt x="0" y="129"/>
                      </a:lnTo>
                      <a:lnTo>
                        <a:pt x="0" y="185"/>
                      </a:lnTo>
                      <a:lnTo>
                        <a:pt x="16" y="185"/>
                      </a:lnTo>
                      <a:lnTo>
                        <a:pt x="38" y="187"/>
                      </a:lnTo>
                      <a:lnTo>
                        <a:pt x="64" y="184"/>
                      </a:lnTo>
                      <a:lnTo>
                        <a:pt x="83" y="185"/>
                      </a:lnTo>
                      <a:lnTo>
                        <a:pt x="136" y="191"/>
                      </a:lnTo>
                      <a:lnTo>
                        <a:pt x="157" y="198"/>
                      </a:lnTo>
                      <a:lnTo>
                        <a:pt x="235" y="231"/>
                      </a:lnTo>
                      <a:lnTo>
                        <a:pt x="275" y="257"/>
                      </a:lnTo>
                      <a:lnTo>
                        <a:pt x="246" y="261"/>
                      </a:lnTo>
                      <a:lnTo>
                        <a:pt x="225" y="262"/>
                      </a:lnTo>
                      <a:lnTo>
                        <a:pt x="194" y="288"/>
                      </a:lnTo>
                      <a:lnTo>
                        <a:pt x="179" y="328"/>
                      </a:lnTo>
                      <a:lnTo>
                        <a:pt x="200" y="305"/>
                      </a:lnTo>
                      <a:lnTo>
                        <a:pt x="260" y="278"/>
                      </a:lnTo>
                      <a:lnTo>
                        <a:pt x="297" y="290"/>
                      </a:lnTo>
                      <a:lnTo>
                        <a:pt x="273" y="304"/>
                      </a:lnTo>
                      <a:lnTo>
                        <a:pt x="244" y="305"/>
                      </a:lnTo>
                      <a:lnTo>
                        <a:pt x="171" y="337"/>
                      </a:lnTo>
                      <a:lnTo>
                        <a:pt x="149" y="345"/>
                      </a:lnTo>
                      <a:lnTo>
                        <a:pt x="125" y="356"/>
                      </a:lnTo>
                      <a:lnTo>
                        <a:pt x="104" y="374"/>
                      </a:lnTo>
                      <a:lnTo>
                        <a:pt x="82" y="417"/>
                      </a:lnTo>
                      <a:lnTo>
                        <a:pt x="69" y="449"/>
                      </a:lnTo>
                      <a:lnTo>
                        <a:pt x="29" y="553"/>
                      </a:lnTo>
                      <a:lnTo>
                        <a:pt x="15" y="581"/>
                      </a:lnTo>
                      <a:lnTo>
                        <a:pt x="79" y="502"/>
                      </a:lnTo>
                      <a:lnTo>
                        <a:pt x="109" y="473"/>
                      </a:lnTo>
                      <a:lnTo>
                        <a:pt x="157" y="413"/>
                      </a:lnTo>
                      <a:lnTo>
                        <a:pt x="180" y="390"/>
                      </a:lnTo>
                      <a:lnTo>
                        <a:pt x="200" y="374"/>
                      </a:lnTo>
                      <a:lnTo>
                        <a:pt x="256" y="346"/>
                      </a:lnTo>
                      <a:lnTo>
                        <a:pt x="287" y="323"/>
                      </a:lnTo>
                      <a:lnTo>
                        <a:pt x="263" y="348"/>
                      </a:lnTo>
                      <a:lnTo>
                        <a:pt x="205" y="481"/>
                      </a:lnTo>
                      <a:lnTo>
                        <a:pt x="182" y="539"/>
                      </a:lnTo>
                      <a:lnTo>
                        <a:pt x="172" y="572"/>
                      </a:lnTo>
                      <a:lnTo>
                        <a:pt x="166" y="604"/>
                      </a:lnTo>
                      <a:lnTo>
                        <a:pt x="162" y="641"/>
                      </a:lnTo>
                      <a:lnTo>
                        <a:pt x="161" y="670"/>
                      </a:lnTo>
                      <a:lnTo>
                        <a:pt x="155" y="728"/>
                      </a:lnTo>
                      <a:lnTo>
                        <a:pt x="182" y="670"/>
                      </a:lnTo>
                      <a:lnTo>
                        <a:pt x="200" y="590"/>
                      </a:lnTo>
                      <a:lnTo>
                        <a:pt x="213" y="541"/>
                      </a:lnTo>
                      <a:lnTo>
                        <a:pt x="225" y="510"/>
                      </a:lnTo>
                      <a:lnTo>
                        <a:pt x="255" y="451"/>
                      </a:lnTo>
                      <a:lnTo>
                        <a:pt x="268" y="422"/>
                      </a:lnTo>
                      <a:lnTo>
                        <a:pt x="278" y="386"/>
                      </a:lnTo>
                      <a:lnTo>
                        <a:pt x="297" y="336"/>
                      </a:lnTo>
                      <a:lnTo>
                        <a:pt x="272" y="383"/>
                      </a:lnTo>
                      <a:lnTo>
                        <a:pt x="258" y="435"/>
                      </a:lnTo>
                      <a:lnTo>
                        <a:pt x="253" y="539"/>
                      </a:lnTo>
                      <a:lnTo>
                        <a:pt x="255" y="577"/>
                      </a:lnTo>
                      <a:lnTo>
                        <a:pt x="261" y="646"/>
                      </a:lnTo>
                      <a:lnTo>
                        <a:pt x="267" y="673"/>
                      </a:lnTo>
                      <a:lnTo>
                        <a:pt x="300" y="784"/>
                      </a:lnTo>
                      <a:lnTo>
                        <a:pt x="305" y="829"/>
                      </a:lnTo>
                      <a:lnTo>
                        <a:pt x="296" y="676"/>
                      </a:lnTo>
                      <a:lnTo>
                        <a:pt x="277" y="559"/>
                      </a:lnTo>
                      <a:lnTo>
                        <a:pt x="274" y="519"/>
                      </a:lnTo>
                      <a:lnTo>
                        <a:pt x="272" y="426"/>
                      </a:lnTo>
                      <a:lnTo>
                        <a:pt x="275" y="398"/>
                      </a:lnTo>
                      <a:lnTo>
                        <a:pt x="288" y="351"/>
                      </a:lnTo>
                      <a:lnTo>
                        <a:pt x="300" y="320"/>
                      </a:lnTo>
                      <a:lnTo>
                        <a:pt x="319" y="338"/>
                      </a:lnTo>
                      <a:lnTo>
                        <a:pt x="349" y="379"/>
                      </a:lnTo>
                      <a:lnTo>
                        <a:pt x="384" y="463"/>
                      </a:lnTo>
                      <a:lnTo>
                        <a:pt x="407" y="532"/>
                      </a:lnTo>
                      <a:lnTo>
                        <a:pt x="426" y="594"/>
                      </a:lnTo>
                      <a:lnTo>
                        <a:pt x="460" y="686"/>
                      </a:lnTo>
                      <a:lnTo>
                        <a:pt x="483" y="734"/>
                      </a:lnTo>
                      <a:lnTo>
                        <a:pt x="502" y="765"/>
                      </a:lnTo>
                      <a:lnTo>
                        <a:pt x="494" y="720"/>
                      </a:lnTo>
                      <a:lnTo>
                        <a:pt x="418" y="521"/>
                      </a:lnTo>
                      <a:lnTo>
                        <a:pt x="371" y="415"/>
                      </a:lnTo>
                      <a:lnTo>
                        <a:pt x="357" y="375"/>
                      </a:lnTo>
                      <a:lnTo>
                        <a:pt x="347" y="339"/>
                      </a:lnTo>
                      <a:lnTo>
                        <a:pt x="312" y="268"/>
                      </a:lnTo>
                      <a:lnTo>
                        <a:pt x="318" y="236"/>
                      </a:lnTo>
                      <a:lnTo>
                        <a:pt x="355" y="217"/>
                      </a:lnTo>
                      <a:lnTo>
                        <a:pt x="373" y="224"/>
                      </a:lnTo>
                      <a:lnTo>
                        <a:pt x="396" y="226"/>
                      </a:lnTo>
                      <a:lnTo>
                        <a:pt x="420" y="233"/>
                      </a:lnTo>
                      <a:lnTo>
                        <a:pt x="517" y="244"/>
                      </a:lnTo>
                      <a:lnTo>
                        <a:pt x="511" y="243"/>
                      </a:lnTo>
                      <a:lnTo>
                        <a:pt x="519" y="223"/>
                      </a:lnTo>
                      <a:lnTo>
                        <a:pt x="523" y="223"/>
                      </a:lnTo>
                      <a:lnTo>
                        <a:pt x="498" y="219"/>
                      </a:lnTo>
                      <a:lnTo>
                        <a:pt x="468" y="219"/>
                      </a:lnTo>
                      <a:lnTo>
                        <a:pt x="430" y="227"/>
                      </a:lnTo>
                      <a:lnTo>
                        <a:pt x="389" y="241"/>
                      </a:lnTo>
                      <a:lnTo>
                        <a:pt x="354" y="257"/>
                      </a:lnTo>
                      <a:lnTo>
                        <a:pt x="326" y="267"/>
                      </a:lnTo>
                      <a:lnTo>
                        <a:pt x="364" y="230"/>
                      </a:lnTo>
                      <a:lnTo>
                        <a:pt x="419" y="195"/>
                      </a:lnTo>
                      <a:lnTo>
                        <a:pt x="477" y="180"/>
                      </a:lnTo>
                      <a:lnTo>
                        <a:pt x="503" y="179"/>
                      </a:lnTo>
                      <a:lnTo>
                        <a:pt x="528" y="181"/>
                      </a:lnTo>
                      <a:lnTo>
                        <a:pt x="518" y="181"/>
                      </a:lnTo>
                      <a:lnTo>
                        <a:pt x="529" y="153"/>
                      </a:lnTo>
                      <a:lnTo>
                        <a:pt x="496" y="157"/>
                      </a:lnTo>
                      <a:lnTo>
                        <a:pt x="458" y="174"/>
                      </a:lnTo>
                      <a:lnTo>
                        <a:pt x="417" y="198"/>
                      </a:lnTo>
                      <a:lnTo>
                        <a:pt x="353" y="247"/>
                      </a:lnTo>
                      <a:lnTo>
                        <a:pt x="324" y="266"/>
                      </a:lnTo>
                      <a:lnTo>
                        <a:pt x="340" y="204"/>
                      </a:lnTo>
                      <a:lnTo>
                        <a:pt x="373" y="178"/>
                      </a:lnTo>
                      <a:lnTo>
                        <a:pt x="411" y="152"/>
                      </a:lnTo>
                      <a:lnTo>
                        <a:pt x="464" y="121"/>
                      </a:lnTo>
                      <a:lnTo>
                        <a:pt x="490" y="110"/>
                      </a:lnTo>
                      <a:lnTo>
                        <a:pt x="458" y="102"/>
                      </a:lnTo>
                      <a:lnTo>
                        <a:pt x="433" y="121"/>
                      </a:lnTo>
                      <a:lnTo>
                        <a:pt x="407" y="147"/>
                      </a:lnTo>
                      <a:lnTo>
                        <a:pt x="386" y="166"/>
                      </a:lnTo>
                      <a:lnTo>
                        <a:pt x="352" y="206"/>
                      </a:lnTo>
                      <a:lnTo>
                        <a:pt x="319" y="195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317458" name="Group 18"/>
              <p:cNvGrpSpPr>
                <a:grpSpLocks/>
              </p:cNvGrpSpPr>
              <p:nvPr/>
            </p:nvGrpSpPr>
            <p:grpSpPr bwMode="auto">
              <a:xfrm>
                <a:off x="4653" y="3240"/>
                <a:ext cx="991" cy="1073"/>
                <a:chOff x="4653" y="3240"/>
                <a:chExt cx="991" cy="1073"/>
              </a:xfrm>
            </p:grpSpPr>
            <p:sp>
              <p:nvSpPr>
                <p:cNvPr id="317459" name="Freeform 19"/>
                <p:cNvSpPr>
                  <a:spLocks/>
                </p:cNvSpPr>
                <p:nvPr/>
              </p:nvSpPr>
              <p:spPr bwMode="auto">
                <a:xfrm>
                  <a:off x="5033" y="3428"/>
                  <a:ext cx="273" cy="885"/>
                </a:xfrm>
                <a:custGeom>
                  <a:avLst/>
                  <a:gdLst>
                    <a:gd name="T0" fmla="*/ 272 w 273"/>
                    <a:gd name="T1" fmla="*/ 411 h 885"/>
                    <a:gd name="T2" fmla="*/ 249 w 273"/>
                    <a:gd name="T3" fmla="*/ 591 h 885"/>
                    <a:gd name="T4" fmla="*/ 226 w 273"/>
                    <a:gd name="T5" fmla="*/ 735 h 885"/>
                    <a:gd name="T6" fmla="*/ 211 w 273"/>
                    <a:gd name="T7" fmla="*/ 842 h 885"/>
                    <a:gd name="T8" fmla="*/ 215 w 273"/>
                    <a:gd name="T9" fmla="*/ 884 h 885"/>
                    <a:gd name="T10" fmla="*/ 182 w 273"/>
                    <a:gd name="T11" fmla="*/ 884 h 885"/>
                    <a:gd name="T12" fmla="*/ 171 w 273"/>
                    <a:gd name="T13" fmla="*/ 822 h 885"/>
                    <a:gd name="T14" fmla="*/ 167 w 273"/>
                    <a:gd name="T15" fmla="*/ 729 h 885"/>
                    <a:gd name="T16" fmla="*/ 154 w 273"/>
                    <a:gd name="T17" fmla="*/ 641 h 885"/>
                    <a:gd name="T18" fmla="*/ 148 w 273"/>
                    <a:gd name="T19" fmla="*/ 575 h 885"/>
                    <a:gd name="T20" fmla="*/ 136 w 273"/>
                    <a:gd name="T21" fmla="*/ 479 h 885"/>
                    <a:gd name="T22" fmla="*/ 120 w 273"/>
                    <a:gd name="T23" fmla="*/ 397 h 885"/>
                    <a:gd name="T24" fmla="*/ 108 w 273"/>
                    <a:gd name="T25" fmla="*/ 324 h 885"/>
                    <a:gd name="T26" fmla="*/ 95 w 273"/>
                    <a:gd name="T27" fmla="*/ 246 h 885"/>
                    <a:gd name="T28" fmla="*/ 74 w 273"/>
                    <a:gd name="T29" fmla="*/ 168 h 885"/>
                    <a:gd name="T30" fmla="*/ 51 w 273"/>
                    <a:gd name="T31" fmla="*/ 103 h 885"/>
                    <a:gd name="T32" fmla="*/ 13 w 273"/>
                    <a:gd name="T33" fmla="*/ 39 h 885"/>
                    <a:gd name="T34" fmla="*/ 0 w 273"/>
                    <a:gd name="T35" fmla="*/ 15 h 885"/>
                    <a:gd name="T36" fmla="*/ 16 w 273"/>
                    <a:gd name="T37" fmla="*/ 0 h 885"/>
                    <a:gd name="T38" fmla="*/ 41 w 273"/>
                    <a:gd name="T39" fmla="*/ 26 h 885"/>
                    <a:gd name="T40" fmla="*/ 74 w 273"/>
                    <a:gd name="T41" fmla="*/ 85 h 885"/>
                    <a:gd name="T42" fmla="*/ 100 w 273"/>
                    <a:gd name="T43" fmla="*/ 145 h 885"/>
                    <a:gd name="T44" fmla="*/ 120 w 273"/>
                    <a:gd name="T45" fmla="*/ 208 h 885"/>
                    <a:gd name="T46" fmla="*/ 133 w 273"/>
                    <a:gd name="T47" fmla="*/ 289 h 885"/>
                    <a:gd name="T48" fmla="*/ 146 w 273"/>
                    <a:gd name="T49" fmla="*/ 365 h 885"/>
                    <a:gd name="T50" fmla="*/ 164 w 273"/>
                    <a:gd name="T51" fmla="*/ 468 h 885"/>
                    <a:gd name="T52" fmla="*/ 179 w 273"/>
                    <a:gd name="T53" fmla="*/ 553 h 885"/>
                    <a:gd name="T54" fmla="*/ 185 w 273"/>
                    <a:gd name="T55" fmla="*/ 621 h 885"/>
                    <a:gd name="T56" fmla="*/ 190 w 273"/>
                    <a:gd name="T57" fmla="*/ 691 h 885"/>
                    <a:gd name="T58" fmla="*/ 203 w 273"/>
                    <a:gd name="T59" fmla="*/ 763 h 885"/>
                    <a:gd name="T60" fmla="*/ 221 w 273"/>
                    <a:gd name="T61" fmla="*/ 639 h 885"/>
                    <a:gd name="T62" fmla="*/ 242 w 273"/>
                    <a:gd name="T63" fmla="*/ 523 h 885"/>
                    <a:gd name="T64" fmla="*/ 272 w 273"/>
                    <a:gd name="T65" fmla="*/ 411 h 885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</a:cxnLst>
                  <a:rect l="0" t="0" r="r" b="b"/>
                  <a:pathLst>
                    <a:path w="273" h="885">
                      <a:moveTo>
                        <a:pt x="272" y="411"/>
                      </a:moveTo>
                      <a:lnTo>
                        <a:pt x="249" y="591"/>
                      </a:lnTo>
                      <a:lnTo>
                        <a:pt x="226" y="735"/>
                      </a:lnTo>
                      <a:lnTo>
                        <a:pt x="211" y="842"/>
                      </a:lnTo>
                      <a:lnTo>
                        <a:pt x="215" y="884"/>
                      </a:lnTo>
                      <a:lnTo>
                        <a:pt x="182" y="884"/>
                      </a:lnTo>
                      <a:lnTo>
                        <a:pt x="171" y="822"/>
                      </a:lnTo>
                      <a:lnTo>
                        <a:pt x="167" y="729"/>
                      </a:lnTo>
                      <a:lnTo>
                        <a:pt x="154" y="641"/>
                      </a:lnTo>
                      <a:lnTo>
                        <a:pt x="148" y="575"/>
                      </a:lnTo>
                      <a:lnTo>
                        <a:pt x="136" y="479"/>
                      </a:lnTo>
                      <a:lnTo>
                        <a:pt x="120" y="397"/>
                      </a:lnTo>
                      <a:lnTo>
                        <a:pt x="108" y="324"/>
                      </a:lnTo>
                      <a:lnTo>
                        <a:pt x="95" y="246"/>
                      </a:lnTo>
                      <a:lnTo>
                        <a:pt x="74" y="168"/>
                      </a:lnTo>
                      <a:lnTo>
                        <a:pt x="51" y="103"/>
                      </a:lnTo>
                      <a:lnTo>
                        <a:pt x="13" y="39"/>
                      </a:lnTo>
                      <a:lnTo>
                        <a:pt x="0" y="15"/>
                      </a:lnTo>
                      <a:lnTo>
                        <a:pt x="16" y="0"/>
                      </a:lnTo>
                      <a:lnTo>
                        <a:pt x="41" y="26"/>
                      </a:lnTo>
                      <a:lnTo>
                        <a:pt x="74" y="85"/>
                      </a:lnTo>
                      <a:lnTo>
                        <a:pt x="100" y="145"/>
                      </a:lnTo>
                      <a:lnTo>
                        <a:pt x="120" y="208"/>
                      </a:lnTo>
                      <a:lnTo>
                        <a:pt x="133" y="289"/>
                      </a:lnTo>
                      <a:lnTo>
                        <a:pt x="146" y="365"/>
                      </a:lnTo>
                      <a:lnTo>
                        <a:pt x="164" y="468"/>
                      </a:lnTo>
                      <a:lnTo>
                        <a:pt x="179" y="553"/>
                      </a:lnTo>
                      <a:lnTo>
                        <a:pt x="185" y="621"/>
                      </a:lnTo>
                      <a:lnTo>
                        <a:pt x="190" y="691"/>
                      </a:lnTo>
                      <a:lnTo>
                        <a:pt x="203" y="763"/>
                      </a:lnTo>
                      <a:lnTo>
                        <a:pt x="221" y="639"/>
                      </a:lnTo>
                      <a:lnTo>
                        <a:pt x="242" y="523"/>
                      </a:lnTo>
                      <a:lnTo>
                        <a:pt x="272" y="411"/>
                      </a:lnTo>
                    </a:path>
                  </a:pathLst>
                </a:custGeom>
                <a:solidFill>
                  <a:srgbClr val="3C002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317460" name="Freeform 20"/>
                <p:cNvSpPr>
                  <a:spLocks/>
                </p:cNvSpPr>
                <p:nvPr/>
              </p:nvSpPr>
              <p:spPr bwMode="auto">
                <a:xfrm>
                  <a:off x="5116" y="3571"/>
                  <a:ext cx="488" cy="637"/>
                </a:xfrm>
                <a:custGeom>
                  <a:avLst/>
                  <a:gdLst>
                    <a:gd name="T0" fmla="*/ 129 w 488"/>
                    <a:gd name="T1" fmla="*/ 104 h 637"/>
                    <a:gd name="T2" fmla="*/ 145 w 488"/>
                    <a:gd name="T3" fmla="*/ 80 h 637"/>
                    <a:gd name="T4" fmla="*/ 138 w 488"/>
                    <a:gd name="T5" fmla="*/ 9 h 637"/>
                    <a:gd name="T6" fmla="*/ 138 w 488"/>
                    <a:gd name="T7" fmla="*/ 9 h 637"/>
                    <a:gd name="T8" fmla="*/ 138 w 488"/>
                    <a:gd name="T9" fmla="*/ 9 h 637"/>
                    <a:gd name="T10" fmla="*/ 138 w 488"/>
                    <a:gd name="T11" fmla="*/ 9 h 637"/>
                    <a:gd name="T12" fmla="*/ 138 w 488"/>
                    <a:gd name="T13" fmla="*/ 9 h 637"/>
                    <a:gd name="T14" fmla="*/ 150 w 488"/>
                    <a:gd name="T15" fmla="*/ 4 h 637"/>
                    <a:gd name="T16" fmla="*/ 177 w 488"/>
                    <a:gd name="T17" fmla="*/ 118 h 637"/>
                    <a:gd name="T18" fmla="*/ 202 w 488"/>
                    <a:gd name="T19" fmla="*/ 71 h 637"/>
                    <a:gd name="T20" fmla="*/ 217 w 488"/>
                    <a:gd name="T21" fmla="*/ 9 h 637"/>
                    <a:gd name="T22" fmla="*/ 224 w 488"/>
                    <a:gd name="T23" fmla="*/ 9 h 637"/>
                    <a:gd name="T24" fmla="*/ 221 w 488"/>
                    <a:gd name="T25" fmla="*/ 9 h 637"/>
                    <a:gd name="T26" fmla="*/ 224 w 488"/>
                    <a:gd name="T27" fmla="*/ 9 h 637"/>
                    <a:gd name="T28" fmla="*/ 220 w 488"/>
                    <a:gd name="T29" fmla="*/ 9 h 637"/>
                    <a:gd name="T30" fmla="*/ 221 w 488"/>
                    <a:gd name="T31" fmla="*/ 9 h 637"/>
                    <a:gd name="T32" fmla="*/ 226 w 488"/>
                    <a:gd name="T33" fmla="*/ 84 h 637"/>
                    <a:gd name="T34" fmla="*/ 238 w 488"/>
                    <a:gd name="T35" fmla="*/ 158 h 637"/>
                    <a:gd name="T36" fmla="*/ 297 w 488"/>
                    <a:gd name="T37" fmla="*/ 142 h 637"/>
                    <a:gd name="T38" fmla="*/ 376 w 488"/>
                    <a:gd name="T39" fmla="*/ 146 h 637"/>
                    <a:gd name="T40" fmla="*/ 439 w 488"/>
                    <a:gd name="T41" fmla="*/ 187 h 637"/>
                    <a:gd name="T42" fmla="*/ 487 w 488"/>
                    <a:gd name="T43" fmla="*/ 277 h 637"/>
                    <a:gd name="T44" fmla="*/ 429 w 488"/>
                    <a:gd name="T45" fmla="*/ 263 h 637"/>
                    <a:gd name="T46" fmla="*/ 366 w 488"/>
                    <a:gd name="T47" fmla="*/ 234 h 637"/>
                    <a:gd name="T48" fmla="*/ 284 w 488"/>
                    <a:gd name="T49" fmla="*/ 216 h 637"/>
                    <a:gd name="T50" fmla="*/ 230 w 488"/>
                    <a:gd name="T51" fmla="*/ 224 h 637"/>
                    <a:gd name="T52" fmla="*/ 262 w 488"/>
                    <a:gd name="T53" fmla="*/ 268 h 637"/>
                    <a:gd name="T54" fmla="*/ 330 w 488"/>
                    <a:gd name="T55" fmla="*/ 294 h 637"/>
                    <a:gd name="T56" fmla="*/ 401 w 488"/>
                    <a:gd name="T57" fmla="*/ 313 h 637"/>
                    <a:gd name="T58" fmla="*/ 453 w 488"/>
                    <a:gd name="T59" fmla="*/ 378 h 637"/>
                    <a:gd name="T60" fmla="*/ 479 w 488"/>
                    <a:gd name="T61" fmla="*/ 468 h 637"/>
                    <a:gd name="T62" fmla="*/ 415 w 488"/>
                    <a:gd name="T63" fmla="*/ 412 h 637"/>
                    <a:gd name="T64" fmla="*/ 350 w 488"/>
                    <a:gd name="T65" fmla="*/ 355 h 637"/>
                    <a:gd name="T66" fmla="*/ 286 w 488"/>
                    <a:gd name="T67" fmla="*/ 308 h 637"/>
                    <a:gd name="T68" fmla="*/ 239 w 488"/>
                    <a:gd name="T69" fmla="*/ 285 h 637"/>
                    <a:gd name="T70" fmla="*/ 209 w 488"/>
                    <a:gd name="T71" fmla="*/ 330 h 637"/>
                    <a:gd name="T72" fmla="*/ 247 w 488"/>
                    <a:gd name="T73" fmla="*/ 437 h 637"/>
                    <a:gd name="T74" fmla="*/ 283 w 488"/>
                    <a:gd name="T75" fmla="*/ 557 h 637"/>
                    <a:gd name="T76" fmla="*/ 245 w 488"/>
                    <a:gd name="T77" fmla="*/ 585 h 637"/>
                    <a:gd name="T78" fmla="*/ 205 w 488"/>
                    <a:gd name="T79" fmla="*/ 422 h 637"/>
                    <a:gd name="T80" fmla="*/ 167 w 488"/>
                    <a:gd name="T81" fmla="*/ 320 h 637"/>
                    <a:gd name="T82" fmla="*/ 158 w 488"/>
                    <a:gd name="T83" fmla="*/ 351 h 637"/>
                    <a:gd name="T84" fmla="*/ 160 w 488"/>
                    <a:gd name="T85" fmla="*/ 333 h 637"/>
                    <a:gd name="T86" fmla="*/ 150 w 488"/>
                    <a:gd name="T87" fmla="*/ 368 h 637"/>
                    <a:gd name="T88" fmla="*/ 109 w 488"/>
                    <a:gd name="T89" fmla="*/ 459 h 637"/>
                    <a:gd name="T90" fmla="*/ 70 w 488"/>
                    <a:gd name="T91" fmla="*/ 575 h 637"/>
                    <a:gd name="T92" fmla="*/ 61 w 488"/>
                    <a:gd name="T93" fmla="*/ 543 h 637"/>
                    <a:gd name="T94" fmla="*/ 83 w 488"/>
                    <a:gd name="T95" fmla="*/ 444 h 637"/>
                    <a:gd name="T96" fmla="*/ 128 w 488"/>
                    <a:gd name="T97" fmla="*/ 337 h 637"/>
                    <a:gd name="T98" fmla="*/ 176 w 488"/>
                    <a:gd name="T99" fmla="*/ 255 h 637"/>
                    <a:gd name="T100" fmla="*/ 139 w 488"/>
                    <a:gd name="T101" fmla="*/ 249 h 637"/>
                    <a:gd name="T102" fmla="*/ 86 w 488"/>
                    <a:gd name="T103" fmla="*/ 338 h 637"/>
                    <a:gd name="T104" fmla="*/ 40 w 488"/>
                    <a:gd name="T105" fmla="*/ 433 h 637"/>
                    <a:gd name="T106" fmla="*/ 6 w 488"/>
                    <a:gd name="T107" fmla="*/ 496 h 637"/>
                    <a:gd name="T108" fmla="*/ 28 w 488"/>
                    <a:gd name="T109" fmla="*/ 408 h 637"/>
                    <a:gd name="T110" fmla="*/ 81 w 488"/>
                    <a:gd name="T111" fmla="*/ 320 h 637"/>
                    <a:gd name="T112" fmla="*/ 150 w 488"/>
                    <a:gd name="T113" fmla="*/ 233 h 637"/>
                    <a:gd name="T114" fmla="*/ 134 w 488"/>
                    <a:gd name="T115" fmla="*/ 177 h 637"/>
                    <a:gd name="T116" fmla="*/ 81 w 488"/>
                    <a:gd name="T117" fmla="*/ 106 h 637"/>
                    <a:gd name="T118" fmla="*/ 25 w 488"/>
                    <a:gd name="T119" fmla="*/ 22 h 637"/>
                    <a:gd name="T120" fmla="*/ 31 w 488"/>
                    <a:gd name="T121" fmla="*/ 9 h 637"/>
                    <a:gd name="T122" fmla="*/ 58 w 488"/>
                    <a:gd name="T123" fmla="*/ 9 h 637"/>
                    <a:gd name="T124" fmla="*/ 67 w 488"/>
                    <a:gd name="T125" fmla="*/ 19 h 63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488" h="637">
                      <a:moveTo>
                        <a:pt x="92" y="56"/>
                      </a:moveTo>
                      <a:lnTo>
                        <a:pt x="101" y="70"/>
                      </a:lnTo>
                      <a:lnTo>
                        <a:pt x="109" y="80"/>
                      </a:lnTo>
                      <a:lnTo>
                        <a:pt x="119" y="91"/>
                      </a:lnTo>
                      <a:lnTo>
                        <a:pt x="129" y="104"/>
                      </a:lnTo>
                      <a:lnTo>
                        <a:pt x="138" y="113"/>
                      </a:lnTo>
                      <a:lnTo>
                        <a:pt x="146" y="119"/>
                      </a:lnTo>
                      <a:lnTo>
                        <a:pt x="155" y="124"/>
                      </a:lnTo>
                      <a:lnTo>
                        <a:pt x="150" y="105"/>
                      </a:lnTo>
                      <a:lnTo>
                        <a:pt x="145" y="80"/>
                      </a:lnTo>
                      <a:lnTo>
                        <a:pt x="140" y="54"/>
                      </a:lnTo>
                      <a:lnTo>
                        <a:pt x="135" y="27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38" y="9"/>
                      </a:lnTo>
                      <a:lnTo>
                        <a:pt x="149" y="9"/>
                      </a:lnTo>
                      <a:lnTo>
                        <a:pt x="150" y="9"/>
                      </a:lnTo>
                      <a:lnTo>
                        <a:pt x="150" y="4"/>
                      </a:lnTo>
                      <a:lnTo>
                        <a:pt x="157" y="30"/>
                      </a:lnTo>
                      <a:lnTo>
                        <a:pt x="163" y="54"/>
                      </a:lnTo>
                      <a:lnTo>
                        <a:pt x="168" y="74"/>
                      </a:lnTo>
                      <a:lnTo>
                        <a:pt x="174" y="101"/>
                      </a:lnTo>
                      <a:lnTo>
                        <a:pt x="177" y="118"/>
                      </a:lnTo>
                      <a:lnTo>
                        <a:pt x="181" y="127"/>
                      </a:lnTo>
                      <a:lnTo>
                        <a:pt x="186" y="118"/>
                      </a:lnTo>
                      <a:lnTo>
                        <a:pt x="192" y="106"/>
                      </a:lnTo>
                      <a:lnTo>
                        <a:pt x="200" y="93"/>
                      </a:lnTo>
                      <a:lnTo>
                        <a:pt x="202" y="71"/>
                      </a:lnTo>
                      <a:lnTo>
                        <a:pt x="204" y="54"/>
                      </a:lnTo>
                      <a:lnTo>
                        <a:pt x="206" y="26"/>
                      </a:lnTo>
                      <a:lnTo>
                        <a:pt x="207" y="0"/>
                      </a:lnTo>
                      <a:lnTo>
                        <a:pt x="206" y="0"/>
                      </a:lnTo>
                      <a:lnTo>
                        <a:pt x="217" y="9"/>
                      </a:lnTo>
                      <a:lnTo>
                        <a:pt x="220" y="9"/>
                      </a:lnTo>
                      <a:lnTo>
                        <a:pt x="222" y="9"/>
                      </a:lnTo>
                      <a:lnTo>
                        <a:pt x="223" y="9"/>
                      </a:lnTo>
                      <a:lnTo>
                        <a:pt x="225" y="9"/>
                      </a:lnTo>
                      <a:lnTo>
                        <a:pt x="224" y="9"/>
                      </a:lnTo>
                      <a:lnTo>
                        <a:pt x="220" y="9"/>
                      </a:lnTo>
                      <a:lnTo>
                        <a:pt x="221" y="9"/>
                      </a:lnTo>
                      <a:lnTo>
                        <a:pt x="221" y="9"/>
                      </a:lnTo>
                      <a:lnTo>
                        <a:pt x="226" y="9"/>
                      </a:lnTo>
                      <a:lnTo>
                        <a:pt x="221" y="9"/>
                      </a:lnTo>
                      <a:lnTo>
                        <a:pt x="217" y="9"/>
                      </a:lnTo>
                      <a:lnTo>
                        <a:pt x="219" y="9"/>
                      </a:lnTo>
                      <a:lnTo>
                        <a:pt x="220" y="9"/>
                      </a:lnTo>
                      <a:lnTo>
                        <a:pt x="216" y="9"/>
                      </a:lnTo>
                      <a:lnTo>
                        <a:pt x="224" y="9"/>
                      </a:lnTo>
                      <a:lnTo>
                        <a:pt x="221" y="9"/>
                      </a:lnTo>
                      <a:lnTo>
                        <a:pt x="215" y="9"/>
                      </a:lnTo>
                      <a:lnTo>
                        <a:pt x="216" y="9"/>
                      </a:lnTo>
                      <a:lnTo>
                        <a:pt x="221" y="9"/>
                      </a:lnTo>
                      <a:lnTo>
                        <a:pt x="220" y="9"/>
                      </a:lnTo>
                      <a:lnTo>
                        <a:pt x="224" y="9"/>
                      </a:lnTo>
                      <a:lnTo>
                        <a:pt x="224" y="9"/>
                      </a:lnTo>
                      <a:lnTo>
                        <a:pt x="218" y="9"/>
                      </a:lnTo>
                      <a:lnTo>
                        <a:pt x="230" y="9"/>
                      </a:lnTo>
                      <a:lnTo>
                        <a:pt x="221" y="9"/>
                      </a:lnTo>
                      <a:lnTo>
                        <a:pt x="223" y="9"/>
                      </a:lnTo>
                      <a:lnTo>
                        <a:pt x="230" y="5"/>
                      </a:lnTo>
                      <a:lnTo>
                        <a:pt x="229" y="28"/>
                      </a:lnTo>
                      <a:lnTo>
                        <a:pt x="228" y="56"/>
                      </a:lnTo>
                      <a:lnTo>
                        <a:pt x="226" y="84"/>
                      </a:lnTo>
                      <a:lnTo>
                        <a:pt x="222" y="118"/>
                      </a:lnTo>
                      <a:lnTo>
                        <a:pt x="219" y="148"/>
                      </a:lnTo>
                      <a:lnTo>
                        <a:pt x="216" y="179"/>
                      </a:lnTo>
                      <a:lnTo>
                        <a:pt x="226" y="170"/>
                      </a:lnTo>
                      <a:lnTo>
                        <a:pt x="238" y="158"/>
                      </a:lnTo>
                      <a:lnTo>
                        <a:pt x="253" y="144"/>
                      </a:lnTo>
                      <a:lnTo>
                        <a:pt x="264" y="139"/>
                      </a:lnTo>
                      <a:lnTo>
                        <a:pt x="277" y="137"/>
                      </a:lnTo>
                      <a:lnTo>
                        <a:pt x="287" y="141"/>
                      </a:lnTo>
                      <a:lnTo>
                        <a:pt x="297" y="142"/>
                      </a:lnTo>
                      <a:lnTo>
                        <a:pt x="312" y="145"/>
                      </a:lnTo>
                      <a:lnTo>
                        <a:pt x="331" y="148"/>
                      </a:lnTo>
                      <a:lnTo>
                        <a:pt x="347" y="148"/>
                      </a:lnTo>
                      <a:lnTo>
                        <a:pt x="363" y="145"/>
                      </a:lnTo>
                      <a:lnTo>
                        <a:pt x="376" y="146"/>
                      </a:lnTo>
                      <a:lnTo>
                        <a:pt x="390" y="148"/>
                      </a:lnTo>
                      <a:lnTo>
                        <a:pt x="402" y="157"/>
                      </a:lnTo>
                      <a:lnTo>
                        <a:pt x="418" y="166"/>
                      </a:lnTo>
                      <a:lnTo>
                        <a:pt x="429" y="175"/>
                      </a:lnTo>
                      <a:lnTo>
                        <a:pt x="439" y="187"/>
                      </a:lnTo>
                      <a:lnTo>
                        <a:pt x="452" y="201"/>
                      </a:lnTo>
                      <a:lnTo>
                        <a:pt x="459" y="210"/>
                      </a:lnTo>
                      <a:lnTo>
                        <a:pt x="470" y="231"/>
                      </a:lnTo>
                      <a:lnTo>
                        <a:pt x="478" y="254"/>
                      </a:lnTo>
                      <a:lnTo>
                        <a:pt x="487" y="277"/>
                      </a:lnTo>
                      <a:lnTo>
                        <a:pt x="477" y="278"/>
                      </a:lnTo>
                      <a:lnTo>
                        <a:pt x="464" y="276"/>
                      </a:lnTo>
                      <a:lnTo>
                        <a:pt x="450" y="272"/>
                      </a:lnTo>
                      <a:lnTo>
                        <a:pt x="439" y="268"/>
                      </a:lnTo>
                      <a:lnTo>
                        <a:pt x="429" y="263"/>
                      </a:lnTo>
                      <a:lnTo>
                        <a:pt x="417" y="255"/>
                      </a:lnTo>
                      <a:lnTo>
                        <a:pt x="404" y="246"/>
                      </a:lnTo>
                      <a:lnTo>
                        <a:pt x="394" y="241"/>
                      </a:lnTo>
                      <a:lnTo>
                        <a:pt x="384" y="238"/>
                      </a:lnTo>
                      <a:lnTo>
                        <a:pt x="366" y="234"/>
                      </a:lnTo>
                      <a:lnTo>
                        <a:pt x="347" y="231"/>
                      </a:lnTo>
                      <a:lnTo>
                        <a:pt x="330" y="225"/>
                      </a:lnTo>
                      <a:lnTo>
                        <a:pt x="313" y="221"/>
                      </a:lnTo>
                      <a:lnTo>
                        <a:pt x="296" y="218"/>
                      </a:lnTo>
                      <a:lnTo>
                        <a:pt x="284" y="216"/>
                      </a:lnTo>
                      <a:lnTo>
                        <a:pt x="275" y="215"/>
                      </a:lnTo>
                      <a:lnTo>
                        <a:pt x="262" y="215"/>
                      </a:lnTo>
                      <a:lnTo>
                        <a:pt x="249" y="216"/>
                      </a:lnTo>
                      <a:lnTo>
                        <a:pt x="241" y="219"/>
                      </a:lnTo>
                      <a:lnTo>
                        <a:pt x="230" y="224"/>
                      </a:lnTo>
                      <a:lnTo>
                        <a:pt x="215" y="231"/>
                      </a:lnTo>
                      <a:lnTo>
                        <a:pt x="226" y="241"/>
                      </a:lnTo>
                      <a:lnTo>
                        <a:pt x="238" y="251"/>
                      </a:lnTo>
                      <a:lnTo>
                        <a:pt x="249" y="263"/>
                      </a:lnTo>
                      <a:lnTo>
                        <a:pt x="262" y="268"/>
                      </a:lnTo>
                      <a:lnTo>
                        <a:pt x="276" y="277"/>
                      </a:lnTo>
                      <a:lnTo>
                        <a:pt x="286" y="282"/>
                      </a:lnTo>
                      <a:lnTo>
                        <a:pt x="299" y="284"/>
                      </a:lnTo>
                      <a:lnTo>
                        <a:pt x="314" y="290"/>
                      </a:lnTo>
                      <a:lnTo>
                        <a:pt x="330" y="294"/>
                      </a:lnTo>
                      <a:lnTo>
                        <a:pt x="345" y="298"/>
                      </a:lnTo>
                      <a:lnTo>
                        <a:pt x="360" y="302"/>
                      </a:lnTo>
                      <a:lnTo>
                        <a:pt x="373" y="304"/>
                      </a:lnTo>
                      <a:lnTo>
                        <a:pt x="387" y="310"/>
                      </a:lnTo>
                      <a:lnTo>
                        <a:pt x="401" y="313"/>
                      </a:lnTo>
                      <a:lnTo>
                        <a:pt x="410" y="320"/>
                      </a:lnTo>
                      <a:lnTo>
                        <a:pt x="421" y="332"/>
                      </a:lnTo>
                      <a:lnTo>
                        <a:pt x="432" y="345"/>
                      </a:lnTo>
                      <a:lnTo>
                        <a:pt x="442" y="360"/>
                      </a:lnTo>
                      <a:lnTo>
                        <a:pt x="453" y="378"/>
                      </a:lnTo>
                      <a:lnTo>
                        <a:pt x="459" y="390"/>
                      </a:lnTo>
                      <a:lnTo>
                        <a:pt x="464" y="408"/>
                      </a:lnTo>
                      <a:lnTo>
                        <a:pt x="469" y="429"/>
                      </a:lnTo>
                      <a:lnTo>
                        <a:pt x="474" y="451"/>
                      </a:lnTo>
                      <a:lnTo>
                        <a:pt x="479" y="468"/>
                      </a:lnTo>
                      <a:lnTo>
                        <a:pt x="469" y="459"/>
                      </a:lnTo>
                      <a:lnTo>
                        <a:pt x="454" y="446"/>
                      </a:lnTo>
                      <a:lnTo>
                        <a:pt x="442" y="437"/>
                      </a:lnTo>
                      <a:lnTo>
                        <a:pt x="429" y="424"/>
                      </a:lnTo>
                      <a:lnTo>
                        <a:pt x="415" y="412"/>
                      </a:lnTo>
                      <a:lnTo>
                        <a:pt x="403" y="403"/>
                      </a:lnTo>
                      <a:lnTo>
                        <a:pt x="389" y="391"/>
                      </a:lnTo>
                      <a:lnTo>
                        <a:pt x="376" y="380"/>
                      </a:lnTo>
                      <a:lnTo>
                        <a:pt x="363" y="368"/>
                      </a:lnTo>
                      <a:lnTo>
                        <a:pt x="350" y="355"/>
                      </a:lnTo>
                      <a:lnTo>
                        <a:pt x="338" y="346"/>
                      </a:lnTo>
                      <a:lnTo>
                        <a:pt x="324" y="334"/>
                      </a:lnTo>
                      <a:lnTo>
                        <a:pt x="311" y="325"/>
                      </a:lnTo>
                      <a:lnTo>
                        <a:pt x="298" y="317"/>
                      </a:lnTo>
                      <a:lnTo>
                        <a:pt x="286" y="308"/>
                      </a:lnTo>
                      <a:lnTo>
                        <a:pt x="277" y="304"/>
                      </a:lnTo>
                      <a:lnTo>
                        <a:pt x="267" y="297"/>
                      </a:lnTo>
                      <a:lnTo>
                        <a:pt x="256" y="290"/>
                      </a:lnTo>
                      <a:lnTo>
                        <a:pt x="246" y="282"/>
                      </a:lnTo>
                      <a:lnTo>
                        <a:pt x="239" y="285"/>
                      </a:lnTo>
                      <a:lnTo>
                        <a:pt x="229" y="289"/>
                      </a:lnTo>
                      <a:lnTo>
                        <a:pt x="221" y="288"/>
                      </a:lnTo>
                      <a:lnTo>
                        <a:pt x="213" y="282"/>
                      </a:lnTo>
                      <a:lnTo>
                        <a:pt x="211" y="304"/>
                      </a:lnTo>
                      <a:lnTo>
                        <a:pt x="209" y="330"/>
                      </a:lnTo>
                      <a:lnTo>
                        <a:pt x="215" y="352"/>
                      </a:lnTo>
                      <a:lnTo>
                        <a:pt x="220" y="376"/>
                      </a:lnTo>
                      <a:lnTo>
                        <a:pt x="229" y="392"/>
                      </a:lnTo>
                      <a:lnTo>
                        <a:pt x="238" y="413"/>
                      </a:lnTo>
                      <a:lnTo>
                        <a:pt x="247" y="437"/>
                      </a:lnTo>
                      <a:lnTo>
                        <a:pt x="256" y="462"/>
                      </a:lnTo>
                      <a:lnTo>
                        <a:pt x="264" y="479"/>
                      </a:lnTo>
                      <a:lnTo>
                        <a:pt x="273" y="496"/>
                      </a:lnTo>
                      <a:lnTo>
                        <a:pt x="280" y="530"/>
                      </a:lnTo>
                      <a:lnTo>
                        <a:pt x="283" y="557"/>
                      </a:lnTo>
                      <a:lnTo>
                        <a:pt x="290" y="591"/>
                      </a:lnTo>
                      <a:lnTo>
                        <a:pt x="296" y="622"/>
                      </a:lnTo>
                      <a:lnTo>
                        <a:pt x="267" y="622"/>
                      </a:lnTo>
                      <a:lnTo>
                        <a:pt x="262" y="622"/>
                      </a:lnTo>
                      <a:lnTo>
                        <a:pt x="245" y="585"/>
                      </a:lnTo>
                      <a:lnTo>
                        <a:pt x="231" y="548"/>
                      </a:lnTo>
                      <a:lnTo>
                        <a:pt x="221" y="518"/>
                      </a:lnTo>
                      <a:lnTo>
                        <a:pt x="214" y="487"/>
                      </a:lnTo>
                      <a:lnTo>
                        <a:pt x="210" y="455"/>
                      </a:lnTo>
                      <a:lnTo>
                        <a:pt x="205" y="422"/>
                      </a:lnTo>
                      <a:lnTo>
                        <a:pt x="194" y="373"/>
                      </a:lnTo>
                      <a:lnTo>
                        <a:pt x="186" y="358"/>
                      </a:lnTo>
                      <a:lnTo>
                        <a:pt x="181" y="328"/>
                      </a:lnTo>
                      <a:lnTo>
                        <a:pt x="174" y="316"/>
                      </a:lnTo>
                      <a:lnTo>
                        <a:pt x="167" y="320"/>
                      </a:lnTo>
                      <a:lnTo>
                        <a:pt x="162" y="323"/>
                      </a:lnTo>
                      <a:lnTo>
                        <a:pt x="159" y="342"/>
                      </a:lnTo>
                      <a:lnTo>
                        <a:pt x="160" y="333"/>
                      </a:lnTo>
                      <a:lnTo>
                        <a:pt x="159" y="343"/>
                      </a:lnTo>
                      <a:lnTo>
                        <a:pt x="158" y="351"/>
                      </a:lnTo>
                      <a:lnTo>
                        <a:pt x="155" y="354"/>
                      </a:lnTo>
                      <a:lnTo>
                        <a:pt x="159" y="351"/>
                      </a:lnTo>
                      <a:lnTo>
                        <a:pt x="157" y="347"/>
                      </a:lnTo>
                      <a:lnTo>
                        <a:pt x="159" y="337"/>
                      </a:lnTo>
                      <a:lnTo>
                        <a:pt x="160" y="333"/>
                      </a:lnTo>
                      <a:lnTo>
                        <a:pt x="160" y="334"/>
                      </a:lnTo>
                      <a:lnTo>
                        <a:pt x="160" y="343"/>
                      </a:lnTo>
                      <a:lnTo>
                        <a:pt x="162" y="351"/>
                      </a:lnTo>
                      <a:lnTo>
                        <a:pt x="158" y="354"/>
                      </a:lnTo>
                      <a:lnTo>
                        <a:pt x="150" y="368"/>
                      </a:lnTo>
                      <a:lnTo>
                        <a:pt x="140" y="389"/>
                      </a:lnTo>
                      <a:lnTo>
                        <a:pt x="132" y="405"/>
                      </a:lnTo>
                      <a:lnTo>
                        <a:pt x="124" y="422"/>
                      </a:lnTo>
                      <a:lnTo>
                        <a:pt x="117" y="442"/>
                      </a:lnTo>
                      <a:lnTo>
                        <a:pt x="109" y="459"/>
                      </a:lnTo>
                      <a:lnTo>
                        <a:pt x="101" y="479"/>
                      </a:lnTo>
                      <a:lnTo>
                        <a:pt x="93" y="500"/>
                      </a:lnTo>
                      <a:lnTo>
                        <a:pt x="86" y="522"/>
                      </a:lnTo>
                      <a:lnTo>
                        <a:pt x="78" y="547"/>
                      </a:lnTo>
                      <a:lnTo>
                        <a:pt x="70" y="575"/>
                      </a:lnTo>
                      <a:lnTo>
                        <a:pt x="62" y="604"/>
                      </a:lnTo>
                      <a:lnTo>
                        <a:pt x="53" y="636"/>
                      </a:lnTo>
                      <a:lnTo>
                        <a:pt x="56" y="598"/>
                      </a:lnTo>
                      <a:lnTo>
                        <a:pt x="59" y="573"/>
                      </a:lnTo>
                      <a:lnTo>
                        <a:pt x="61" y="543"/>
                      </a:lnTo>
                      <a:lnTo>
                        <a:pt x="63" y="526"/>
                      </a:lnTo>
                      <a:lnTo>
                        <a:pt x="67" y="513"/>
                      </a:lnTo>
                      <a:lnTo>
                        <a:pt x="72" y="488"/>
                      </a:lnTo>
                      <a:lnTo>
                        <a:pt x="78" y="464"/>
                      </a:lnTo>
                      <a:lnTo>
                        <a:pt x="83" y="444"/>
                      </a:lnTo>
                      <a:lnTo>
                        <a:pt x="92" y="422"/>
                      </a:lnTo>
                      <a:lnTo>
                        <a:pt x="101" y="400"/>
                      </a:lnTo>
                      <a:lnTo>
                        <a:pt x="112" y="376"/>
                      </a:lnTo>
                      <a:lnTo>
                        <a:pt x="121" y="351"/>
                      </a:lnTo>
                      <a:lnTo>
                        <a:pt x="128" y="337"/>
                      </a:lnTo>
                      <a:lnTo>
                        <a:pt x="136" y="324"/>
                      </a:lnTo>
                      <a:lnTo>
                        <a:pt x="147" y="308"/>
                      </a:lnTo>
                      <a:lnTo>
                        <a:pt x="157" y="293"/>
                      </a:lnTo>
                      <a:lnTo>
                        <a:pt x="166" y="276"/>
                      </a:lnTo>
                      <a:lnTo>
                        <a:pt x="176" y="255"/>
                      </a:lnTo>
                      <a:lnTo>
                        <a:pt x="172" y="249"/>
                      </a:lnTo>
                      <a:lnTo>
                        <a:pt x="164" y="238"/>
                      </a:lnTo>
                      <a:lnTo>
                        <a:pt x="157" y="231"/>
                      </a:lnTo>
                      <a:lnTo>
                        <a:pt x="150" y="236"/>
                      </a:lnTo>
                      <a:lnTo>
                        <a:pt x="139" y="249"/>
                      </a:lnTo>
                      <a:lnTo>
                        <a:pt x="129" y="262"/>
                      </a:lnTo>
                      <a:lnTo>
                        <a:pt x="119" y="276"/>
                      </a:lnTo>
                      <a:lnTo>
                        <a:pt x="110" y="293"/>
                      </a:lnTo>
                      <a:lnTo>
                        <a:pt x="98" y="316"/>
                      </a:lnTo>
                      <a:lnTo>
                        <a:pt x="86" y="338"/>
                      </a:lnTo>
                      <a:lnTo>
                        <a:pt x="77" y="355"/>
                      </a:lnTo>
                      <a:lnTo>
                        <a:pt x="68" y="370"/>
                      </a:lnTo>
                      <a:lnTo>
                        <a:pt x="58" y="389"/>
                      </a:lnTo>
                      <a:lnTo>
                        <a:pt x="48" y="411"/>
                      </a:lnTo>
                      <a:lnTo>
                        <a:pt x="40" y="433"/>
                      </a:lnTo>
                      <a:lnTo>
                        <a:pt x="30" y="456"/>
                      </a:lnTo>
                      <a:lnTo>
                        <a:pt x="21" y="479"/>
                      </a:lnTo>
                      <a:lnTo>
                        <a:pt x="12" y="504"/>
                      </a:lnTo>
                      <a:lnTo>
                        <a:pt x="0" y="532"/>
                      </a:lnTo>
                      <a:lnTo>
                        <a:pt x="6" y="496"/>
                      </a:lnTo>
                      <a:lnTo>
                        <a:pt x="9" y="468"/>
                      </a:lnTo>
                      <a:lnTo>
                        <a:pt x="12" y="443"/>
                      </a:lnTo>
                      <a:lnTo>
                        <a:pt x="14" y="435"/>
                      </a:lnTo>
                      <a:lnTo>
                        <a:pt x="20" y="424"/>
                      </a:lnTo>
                      <a:lnTo>
                        <a:pt x="28" y="408"/>
                      </a:lnTo>
                      <a:lnTo>
                        <a:pt x="38" y="391"/>
                      </a:lnTo>
                      <a:lnTo>
                        <a:pt x="49" y="373"/>
                      </a:lnTo>
                      <a:lnTo>
                        <a:pt x="59" y="355"/>
                      </a:lnTo>
                      <a:lnTo>
                        <a:pt x="72" y="334"/>
                      </a:lnTo>
                      <a:lnTo>
                        <a:pt x="81" y="320"/>
                      </a:lnTo>
                      <a:lnTo>
                        <a:pt x="92" y="303"/>
                      </a:lnTo>
                      <a:lnTo>
                        <a:pt x="106" y="284"/>
                      </a:lnTo>
                      <a:lnTo>
                        <a:pt x="119" y="267"/>
                      </a:lnTo>
                      <a:lnTo>
                        <a:pt x="130" y="253"/>
                      </a:lnTo>
                      <a:lnTo>
                        <a:pt x="150" y="233"/>
                      </a:lnTo>
                      <a:lnTo>
                        <a:pt x="161" y="224"/>
                      </a:lnTo>
                      <a:lnTo>
                        <a:pt x="167" y="220"/>
                      </a:lnTo>
                      <a:lnTo>
                        <a:pt x="157" y="209"/>
                      </a:lnTo>
                      <a:lnTo>
                        <a:pt x="145" y="193"/>
                      </a:lnTo>
                      <a:lnTo>
                        <a:pt x="134" y="177"/>
                      </a:lnTo>
                      <a:lnTo>
                        <a:pt x="123" y="165"/>
                      </a:lnTo>
                      <a:lnTo>
                        <a:pt x="112" y="153"/>
                      </a:lnTo>
                      <a:lnTo>
                        <a:pt x="102" y="139"/>
                      </a:lnTo>
                      <a:lnTo>
                        <a:pt x="93" y="127"/>
                      </a:lnTo>
                      <a:lnTo>
                        <a:pt x="81" y="106"/>
                      </a:lnTo>
                      <a:lnTo>
                        <a:pt x="69" y="87"/>
                      </a:lnTo>
                      <a:lnTo>
                        <a:pt x="56" y="69"/>
                      </a:lnTo>
                      <a:lnTo>
                        <a:pt x="42" y="48"/>
                      </a:lnTo>
                      <a:lnTo>
                        <a:pt x="31" y="34"/>
                      </a:lnTo>
                      <a:lnTo>
                        <a:pt x="25" y="22"/>
                      </a:lnTo>
                      <a:lnTo>
                        <a:pt x="17" y="8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31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58" y="9"/>
                      </a:lnTo>
                      <a:lnTo>
                        <a:pt x="67" y="19"/>
                      </a:lnTo>
                      <a:lnTo>
                        <a:pt x="81" y="40"/>
                      </a:lnTo>
                      <a:lnTo>
                        <a:pt x="92" y="56"/>
                      </a:lnTo>
                    </a:path>
                  </a:pathLst>
                </a:custGeom>
                <a:solidFill>
                  <a:srgbClr val="037C0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chemeClr val="tx1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grpSp>
              <p:nvGrpSpPr>
                <p:cNvPr id="317461" name="Group 21"/>
                <p:cNvGrpSpPr>
                  <a:grpSpLocks/>
                </p:cNvGrpSpPr>
                <p:nvPr/>
              </p:nvGrpSpPr>
              <p:grpSpPr bwMode="auto">
                <a:xfrm>
                  <a:off x="4653" y="3240"/>
                  <a:ext cx="991" cy="621"/>
                  <a:chOff x="4653" y="3240"/>
                  <a:chExt cx="991" cy="621"/>
                </a:xfrm>
              </p:grpSpPr>
              <p:sp>
                <p:nvSpPr>
                  <p:cNvPr id="317462" name="Freeform 22"/>
                  <p:cNvSpPr>
                    <a:spLocks/>
                  </p:cNvSpPr>
                  <p:nvPr/>
                </p:nvSpPr>
                <p:spPr bwMode="auto">
                  <a:xfrm>
                    <a:off x="4747" y="3240"/>
                    <a:ext cx="897" cy="579"/>
                  </a:xfrm>
                  <a:custGeom>
                    <a:avLst/>
                    <a:gdLst>
                      <a:gd name="T0" fmla="*/ 341 w 897"/>
                      <a:gd name="T1" fmla="*/ 73 h 579"/>
                      <a:gd name="T2" fmla="*/ 414 w 897"/>
                      <a:gd name="T3" fmla="*/ 24 h 579"/>
                      <a:gd name="T4" fmla="*/ 500 w 897"/>
                      <a:gd name="T5" fmla="*/ 5 h 579"/>
                      <a:gd name="T6" fmla="*/ 597 w 897"/>
                      <a:gd name="T7" fmla="*/ 5 h 579"/>
                      <a:gd name="T8" fmla="*/ 621 w 897"/>
                      <a:gd name="T9" fmla="*/ 12 h 579"/>
                      <a:gd name="T10" fmla="*/ 557 w 897"/>
                      <a:gd name="T11" fmla="*/ 25 h 579"/>
                      <a:gd name="T12" fmla="*/ 483 w 897"/>
                      <a:gd name="T13" fmla="*/ 45 h 579"/>
                      <a:gd name="T14" fmla="*/ 398 w 897"/>
                      <a:gd name="T15" fmla="*/ 94 h 579"/>
                      <a:gd name="T16" fmla="*/ 392 w 897"/>
                      <a:gd name="T17" fmla="*/ 159 h 579"/>
                      <a:gd name="T18" fmla="*/ 515 w 897"/>
                      <a:gd name="T19" fmla="*/ 119 h 579"/>
                      <a:gd name="T20" fmla="*/ 617 w 897"/>
                      <a:gd name="T21" fmla="*/ 115 h 579"/>
                      <a:gd name="T22" fmla="*/ 723 w 897"/>
                      <a:gd name="T23" fmla="*/ 123 h 579"/>
                      <a:gd name="T24" fmla="*/ 851 w 897"/>
                      <a:gd name="T25" fmla="*/ 135 h 579"/>
                      <a:gd name="T26" fmla="*/ 852 w 897"/>
                      <a:gd name="T27" fmla="*/ 136 h 579"/>
                      <a:gd name="T28" fmla="*/ 730 w 897"/>
                      <a:gd name="T29" fmla="*/ 141 h 579"/>
                      <a:gd name="T30" fmla="*/ 617 w 897"/>
                      <a:gd name="T31" fmla="*/ 143 h 579"/>
                      <a:gd name="T32" fmla="*/ 519 w 897"/>
                      <a:gd name="T33" fmla="*/ 153 h 579"/>
                      <a:gd name="T34" fmla="*/ 410 w 897"/>
                      <a:gd name="T35" fmla="*/ 176 h 579"/>
                      <a:gd name="T36" fmla="*/ 454 w 897"/>
                      <a:gd name="T37" fmla="*/ 210 h 579"/>
                      <a:gd name="T38" fmla="*/ 486 w 897"/>
                      <a:gd name="T39" fmla="*/ 242 h 579"/>
                      <a:gd name="T40" fmla="*/ 376 w 897"/>
                      <a:gd name="T41" fmla="*/ 212 h 579"/>
                      <a:gd name="T42" fmla="*/ 354 w 897"/>
                      <a:gd name="T43" fmla="*/ 231 h 579"/>
                      <a:gd name="T44" fmla="*/ 473 w 897"/>
                      <a:gd name="T45" fmla="*/ 247 h 579"/>
                      <a:gd name="T46" fmla="*/ 576 w 897"/>
                      <a:gd name="T47" fmla="*/ 268 h 579"/>
                      <a:gd name="T48" fmla="*/ 656 w 897"/>
                      <a:gd name="T49" fmla="*/ 322 h 579"/>
                      <a:gd name="T50" fmla="*/ 717 w 897"/>
                      <a:gd name="T51" fmla="*/ 398 h 579"/>
                      <a:gd name="T52" fmla="*/ 704 w 897"/>
                      <a:gd name="T53" fmla="*/ 411 h 579"/>
                      <a:gd name="T54" fmla="*/ 621 w 897"/>
                      <a:gd name="T55" fmla="*/ 363 h 579"/>
                      <a:gd name="T56" fmla="*/ 531 w 897"/>
                      <a:gd name="T57" fmla="*/ 311 h 579"/>
                      <a:gd name="T58" fmla="*/ 432 w 897"/>
                      <a:gd name="T59" fmla="*/ 275 h 579"/>
                      <a:gd name="T60" fmla="*/ 370 w 897"/>
                      <a:gd name="T61" fmla="*/ 264 h 579"/>
                      <a:gd name="T62" fmla="*/ 421 w 897"/>
                      <a:gd name="T63" fmla="*/ 322 h 579"/>
                      <a:gd name="T64" fmla="*/ 487 w 897"/>
                      <a:gd name="T65" fmla="*/ 398 h 579"/>
                      <a:gd name="T66" fmla="*/ 523 w 897"/>
                      <a:gd name="T67" fmla="*/ 467 h 579"/>
                      <a:gd name="T68" fmla="*/ 521 w 897"/>
                      <a:gd name="T69" fmla="*/ 532 h 579"/>
                      <a:gd name="T70" fmla="*/ 475 w 897"/>
                      <a:gd name="T71" fmla="*/ 461 h 579"/>
                      <a:gd name="T72" fmla="*/ 426 w 897"/>
                      <a:gd name="T73" fmla="*/ 383 h 579"/>
                      <a:gd name="T74" fmla="*/ 371 w 897"/>
                      <a:gd name="T75" fmla="*/ 315 h 579"/>
                      <a:gd name="T76" fmla="*/ 321 w 897"/>
                      <a:gd name="T77" fmla="*/ 253 h 579"/>
                      <a:gd name="T78" fmla="*/ 235 w 897"/>
                      <a:gd name="T79" fmla="*/ 289 h 579"/>
                      <a:gd name="T80" fmla="*/ 165 w 897"/>
                      <a:gd name="T81" fmla="*/ 375 h 579"/>
                      <a:gd name="T82" fmla="*/ 105 w 897"/>
                      <a:gd name="T83" fmla="*/ 463 h 579"/>
                      <a:gd name="T84" fmla="*/ 39 w 897"/>
                      <a:gd name="T85" fmla="*/ 545 h 579"/>
                      <a:gd name="T86" fmla="*/ 18 w 897"/>
                      <a:gd name="T87" fmla="*/ 536 h 579"/>
                      <a:gd name="T88" fmla="*/ 98 w 897"/>
                      <a:gd name="T89" fmla="*/ 433 h 579"/>
                      <a:gd name="T90" fmla="*/ 168 w 897"/>
                      <a:gd name="T91" fmla="*/ 353 h 579"/>
                      <a:gd name="T92" fmla="*/ 229 w 897"/>
                      <a:gd name="T93" fmla="*/ 275 h 579"/>
                      <a:gd name="T94" fmla="*/ 284 w 897"/>
                      <a:gd name="T95" fmla="*/ 214 h 579"/>
                      <a:gd name="T96" fmla="*/ 204 w 897"/>
                      <a:gd name="T97" fmla="*/ 142 h 579"/>
                      <a:gd name="T98" fmla="*/ 90 w 897"/>
                      <a:gd name="T99" fmla="*/ 102 h 579"/>
                      <a:gd name="T100" fmla="*/ 42 w 897"/>
                      <a:gd name="T101" fmla="*/ 81 h 579"/>
                      <a:gd name="T102" fmla="*/ 129 w 897"/>
                      <a:gd name="T103" fmla="*/ 104 h 579"/>
                      <a:gd name="T104" fmla="*/ 250 w 897"/>
                      <a:gd name="T105" fmla="*/ 154 h 579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  <a:cxn ang="0">
                        <a:pos x="T90" y="T91"/>
                      </a:cxn>
                      <a:cxn ang="0">
                        <a:pos x="T92" y="T93"/>
                      </a:cxn>
                      <a:cxn ang="0">
                        <a:pos x="T94" y="T95"/>
                      </a:cxn>
                      <a:cxn ang="0">
                        <a:pos x="T96" y="T97"/>
                      </a:cxn>
                      <a:cxn ang="0">
                        <a:pos x="T98" y="T99"/>
                      </a:cxn>
                      <a:cxn ang="0">
                        <a:pos x="T100" y="T101"/>
                      </a:cxn>
                      <a:cxn ang="0">
                        <a:pos x="T102" y="T103"/>
                      </a:cxn>
                      <a:cxn ang="0">
                        <a:pos x="T104" y="T105"/>
                      </a:cxn>
                    </a:cxnLst>
                    <a:rect l="0" t="0" r="r" b="b"/>
                    <a:pathLst>
                      <a:path w="897" h="579">
                        <a:moveTo>
                          <a:pt x="283" y="148"/>
                        </a:moveTo>
                        <a:lnTo>
                          <a:pt x="290" y="133"/>
                        </a:lnTo>
                        <a:lnTo>
                          <a:pt x="300" y="117"/>
                        </a:lnTo>
                        <a:lnTo>
                          <a:pt x="313" y="102"/>
                        </a:lnTo>
                        <a:lnTo>
                          <a:pt x="327" y="87"/>
                        </a:lnTo>
                        <a:lnTo>
                          <a:pt x="341" y="73"/>
                        </a:lnTo>
                        <a:lnTo>
                          <a:pt x="352" y="62"/>
                        </a:lnTo>
                        <a:lnTo>
                          <a:pt x="364" y="53"/>
                        </a:lnTo>
                        <a:lnTo>
                          <a:pt x="377" y="45"/>
                        </a:lnTo>
                        <a:lnTo>
                          <a:pt x="389" y="37"/>
                        </a:lnTo>
                        <a:lnTo>
                          <a:pt x="400" y="31"/>
                        </a:lnTo>
                        <a:lnTo>
                          <a:pt x="414" y="24"/>
                        </a:lnTo>
                        <a:lnTo>
                          <a:pt x="426" y="19"/>
                        </a:lnTo>
                        <a:lnTo>
                          <a:pt x="438" y="15"/>
                        </a:lnTo>
                        <a:lnTo>
                          <a:pt x="454" y="12"/>
                        </a:lnTo>
                        <a:lnTo>
                          <a:pt x="471" y="9"/>
                        </a:lnTo>
                        <a:lnTo>
                          <a:pt x="485" y="7"/>
                        </a:lnTo>
                        <a:lnTo>
                          <a:pt x="500" y="5"/>
                        </a:lnTo>
                        <a:lnTo>
                          <a:pt x="516" y="4"/>
                        </a:lnTo>
                        <a:lnTo>
                          <a:pt x="532" y="3"/>
                        </a:lnTo>
                        <a:lnTo>
                          <a:pt x="553" y="2"/>
                        </a:lnTo>
                        <a:lnTo>
                          <a:pt x="568" y="3"/>
                        </a:lnTo>
                        <a:lnTo>
                          <a:pt x="583" y="4"/>
                        </a:lnTo>
                        <a:lnTo>
                          <a:pt x="597" y="5"/>
                        </a:lnTo>
                        <a:lnTo>
                          <a:pt x="610" y="3"/>
                        </a:lnTo>
                        <a:lnTo>
                          <a:pt x="627" y="2"/>
                        </a:lnTo>
                        <a:lnTo>
                          <a:pt x="642" y="0"/>
                        </a:lnTo>
                        <a:lnTo>
                          <a:pt x="635" y="4"/>
                        </a:lnTo>
                        <a:lnTo>
                          <a:pt x="627" y="7"/>
                        </a:lnTo>
                        <a:lnTo>
                          <a:pt x="621" y="12"/>
                        </a:lnTo>
                        <a:lnTo>
                          <a:pt x="615" y="18"/>
                        </a:lnTo>
                        <a:lnTo>
                          <a:pt x="602" y="18"/>
                        </a:lnTo>
                        <a:lnTo>
                          <a:pt x="589" y="19"/>
                        </a:lnTo>
                        <a:lnTo>
                          <a:pt x="579" y="21"/>
                        </a:lnTo>
                        <a:lnTo>
                          <a:pt x="568" y="23"/>
                        </a:lnTo>
                        <a:lnTo>
                          <a:pt x="557" y="25"/>
                        </a:lnTo>
                        <a:lnTo>
                          <a:pt x="545" y="28"/>
                        </a:lnTo>
                        <a:lnTo>
                          <a:pt x="532" y="31"/>
                        </a:lnTo>
                        <a:lnTo>
                          <a:pt x="519" y="34"/>
                        </a:lnTo>
                        <a:lnTo>
                          <a:pt x="506" y="37"/>
                        </a:lnTo>
                        <a:lnTo>
                          <a:pt x="494" y="40"/>
                        </a:lnTo>
                        <a:lnTo>
                          <a:pt x="483" y="45"/>
                        </a:lnTo>
                        <a:lnTo>
                          <a:pt x="468" y="50"/>
                        </a:lnTo>
                        <a:lnTo>
                          <a:pt x="454" y="56"/>
                        </a:lnTo>
                        <a:lnTo>
                          <a:pt x="440" y="63"/>
                        </a:lnTo>
                        <a:lnTo>
                          <a:pt x="426" y="70"/>
                        </a:lnTo>
                        <a:lnTo>
                          <a:pt x="411" y="81"/>
                        </a:lnTo>
                        <a:lnTo>
                          <a:pt x="398" y="94"/>
                        </a:lnTo>
                        <a:lnTo>
                          <a:pt x="385" y="110"/>
                        </a:lnTo>
                        <a:lnTo>
                          <a:pt x="371" y="130"/>
                        </a:lnTo>
                        <a:lnTo>
                          <a:pt x="358" y="154"/>
                        </a:lnTo>
                        <a:lnTo>
                          <a:pt x="341" y="181"/>
                        </a:lnTo>
                        <a:lnTo>
                          <a:pt x="368" y="170"/>
                        </a:lnTo>
                        <a:lnTo>
                          <a:pt x="392" y="159"/>
                        </a:lnTo>
                        <a:lnTo>
                          <a:pt x="423" y="147"/>
                        </a:lnTo>
                        <a:lnTo>
                          <a:pt x="454" y="134"/>
                        </a:lnTo>
                        <a:lnTo>
                          <a:pt x="468" y="130"/>
                        </a:lnTo>
                        <a:lnTo>
                          <a:pt x="482" y="126"/>
                        </a:lnTo>
                        <a:lnTo>
                          <a:pt x="498" y="123"/>
                        </a:lnTo>
                        <a:lnTo>
                          <a:pt x="515" y="119"/>
                        </a:lnTo>
                        <a:lnTo>
                          <a:pt x="533" y="116"/>
                        </a:lnTo>
                        <a:lnTo>
                          <a:pt x="549" y="115"/>
                        </a:lnTo>
                        <a:lnTo>
                          <a:pt x="563" y="114"/>
                        </a:lnTo>
                        <a:lnTo>
                          <a:pt x="583" y="113"/>
                        </a:lnTo>
                        <a:lnTo>
                          <a:pt x="602" y="114"/>
                        </a:lnTo>
                        <a:lnTo>
                          <a:pt x="617" y="115"/>
                        </a:lnTo>
                        <a:lnTo>
                          <a:pt x="636" y="116"/>
                        </a:lnTo>
                        <a:lnTo>
                          <a:pt x="653" y="117"/>
                        </a:lnTo>
                        <a:lnTo>
                          <a:pt x="670" y="118"/>
                        </a:lnTo>
                        <a:lnTo>
                          <a:pt x="688" y="120"/>
                        </a:lnTo>
                        <a:lnTo>
                          <a:pt x="705" y="121"/>
                        </a:lnTo>
                        <a:lnTo>
                          <a:pt x="723" y="123"/>
                        </a:lnTo>
                        <a:lnTo>
                          <a:pt x="742" y="124"/>
                        </a:lnTo>
                        <a:lnTo>
                          <a:pt x="759" y="126"/>
                        </a:lnTo>
                        <a:lnTo>
                          <a:pt x="780" y="128"/>
                        </a:lnTo>
                        <a:lnTo>
                          <a:pt x="800" y="129"/>
                        </a:lnTo>
                        <a:lnTo>
                          <a:pt x="820" y="132"/>
                        </a:lnTo>
                        <a:lnTo>
                          <a:pt x="851" y="135"/>
                        </a:lnTo>
                        <a:lnTo>
                          <a:pt x="861" y="135"/>
                        </a:lnTo>
                        <a:lnTo>
                          <a:pt x="869" y="135"/>
                        </a:lnTo>
                        <a:lnTo>
                          <a:pt x="879" y="138"/>
                        </a:lnTo>
                        <a:lnTo>
                          <a:pt x="896" y="143"/>
                        </a:lnTo>
                        <a:lnTo>
                          <a:pt x="866" y="138"/>
                        </a:lnTo>
                        <a:lnTo>
                          <a:pt x="852" y="136"/>
                        </a:lnTo>
                        <a:lnTo>
                          <a:pt x="840" y="136"/>
                        </a:lnTo>
                        <a:lnTo>
                          <a:pt x="812" y="138"/>
                        </a:lnTo>
                        <a:lnTo>
                          <a:pt x="793" y="139"/>
                        </a:lnTo>
                        <a:lnTo>
                          <a:pt x="770" y="140"/>
                        </a:lnTo>
                        <a:lnTo>
                          <a:pt x="750" y="140"/>
                        </a:lnTo>
                        <a:lnTo>
                          <a:pt x="730" y="141"/>
                        </a:lnTo>
                        <a:lnTo>
                          <a:pt x="712" y="142"/>
                        </a:lnTo>
                        <a:lnTo>
                          <a:pt x="695" y="140"/>
                        </a:lnTo>
                        <a:lnTo>
                          <a:pt x="674" y="139"/>
                        </a:lnTo>
                        <a:lnTo>
                          <a:pt x="653" y="140"/>
                        </a:lnTo>
                        <a:lnTo>
                          <a:pt x="634" y="142"/>
                        </a:lnTo>
                        <a:lnTo>
                          <a:pt x="617" y="143"/>
                        </a:lnTo>
                        <a:lnTo>
                          <a:pt x="598" y="144"/>
                        </a:lnTo>
                        <a:lnTo>
                          <a:pt x="583" y="144"/>
                        </a:lnTo>
                        <a:lnTo>
                          <a:pt x="565" y="145"/>
                        </a:lnTo>
                        <a:lnTo>
                          <a:pt x="549" y="148"/>
                        </a:lnTo>
                        <a:lnTo>
                          <a:pt x="534" y="150"/>
                        </a:lnTo>
                        <a:lnTo>
                          <a:pt x="519" y="153"/>
                        </a:lnTo>
                        <a:lnTo>
                          <a:pt x="503" y="156"/>
                        </a:lnTo>
                        <a:lnTo>
                          <a:pt x="487" y="160"/>
                        </a:lnTo>
                        <a:lnTo>
                          <a:pt x="469" y="164"/>
                        </a:lnTo>
                        <a:lnTo>
                          <a:pt x="454" y="167"/>
                        </a:lnTo>
                        <a:lnTo>
                          <a:pt x="426" y="173"/>
                        </a:lnTo>
                        <a:lnTo>
                          <a:pt x="410" y="176"/>
                        </a:lnTo>
                        <a:lnTo>
                          <a:pt x="385" y="185"/>
                        </a:lnTo>
                        <a:lnTo>
                          <a:pt x="352" y="195"/>
                        </a:lnTo>
                        <a:lnTo>
                          <a:pt x="387" y="198"/>
                        </a:lnTo>
                        <a:lnTo>
                          <a:pt x="427" y="200"/>
                        </a:lnTo>
                        <a:lnTo>
                          <a:pt x="435" y="202"/>
                        </a:lnTo>
                        <a:lnTo>
                          <a:pt x="454" y="210"/>
                        </a:lnTo>
                        <a:lnTo>
                          <a:pt x="466" y="215"/>
                        </a:lnTo>
                        <a:lnTo>
                          <a:pt x="478" y="220"/>
                        </a:lnTo>
                        <a:lnTo>
                          <a:pt x="481" y="223"/>
                        </a:lnTo>
                        <a:lnTo>
                          <a:pt x="487" y="232"/>
                        </a:lnTo>
                        <a:lnTo>
                          <a:pt x="500" y="249"/>
                        </a:lnTo>
                        <a:lnTo>
                          <a:pt x="486" y="242"/>
                        </a:lnTo>
                        <a:lnTo>
                          <a:pt x="469" y="233"/>
                        </a:lnTo>
                        <a:lnTo>
                          <a:pt x="454" y="230"/>
                        </a:lnTo>
                        <a:lnTo>
                          <a:pt x="427" y="224"/>
                        </a:lnTo>
                        <a:lnTo>
                          <a:pt x="407" y="220"/>
                        </a:lnTo>
                        <a:lnTo>
                          <a:pt x="387" y="215"/>
                        </a:lnTo>
                        <a:lnTo>
                          <a:pt x="376" y="212"/>
                        </a:lnTo>
                        <a:lnTo>
                          <a:pt x="353" y="215"/>
                        </a:lnTo>
                        <a:lnTo>
                          <a:pt x="338" y="217"/>
                        </a:lnTo>
                        <a:lnTo>
                          <a:pt x="318" y="220"/>
                        </a:lnTo>
                        <a:lnTo>
                          <a:pt x="328" y="223"/>
                        </a:lnTo>
                        <a:lnTo>
                          <a:pt x="339" y="226"/>
                        </a:lnTo>
                        <a:lnTo>
                          <a:pt x="354" y="231"/>
                        </a:lnTo>
                        <a:lnTo>
                          <a:pt x="371" y="230"/>
                        </a:lnTo>
                        <a:lnTo>
                          <a:pt x="399" y="231"/>
                        </a:lnTo>
                        <a:lnTo>
                          <a:pt x="416" y="234"/>
                        </a:lnTo>
                        <a:lnTo>
                          <a:pt x="438" y="238"/>
                        </a:lnTo>
                        <a:lnTo>
                          <a:pt x="454" y="243"/>
                        </a:lnTo>
                        <a:lnTo>
                          <a:pt x="473" y="247"/>
                        </a:lnTo>
                        <a:lnTo>
                          <a:pt x="495" y="252"/>
                        </a:lnTo>
                        <a:lnTo>
                          <a:pt x="514" y="256"/>
                        </a:lnTo>
                        <a:lnTo>
                          <a:pt x="531" y="258"/>
                        </a:lnTo>
                        <a:lnTo>
                          <a:pt x="545" y="261"/>
                        </a:lnTo>
                        <a:lnTo>
                          <a:pt x="559" y="264"/>
                        </a:lnTo>
                        <a:lnTo>
                          <a:pt x="576" y="268"/>
                        </a:lnTo>
                        <a:lnTo>
                          <a:pt x="594" y="274"/>
                        </a:lnTo>
                        <a:lnTo>
                          <a:pt x="611" y="281"/>
                        </a:lnTo>
                        <a:lnTo>
                          <a:pt x="619" y="286"/>
                        </a:lnTo>
                        <a:lnTo>
                          <a:pt x="631" y="298"/>
                        </a:lnTo>
                        <a:lnTo>
                          <a:pt x="646" y="311"/>
                        </a:lnTo>
                        <a:lnTo>
                          <a:pt x="656" y="322"/>
                        </a:lnTo>
                        <a:lnTo>
                          <a:pt x="666" y="335"/>
                        </a:lnTo>
                        <a:lnTo>
                          <a:pt x="676" y="347"/>
                        </a:lnTo>
                        <a:lnTo>
                          <a:pt x="686" y="360"/>
                        </a:lnTo>
                        <a:lnTo>
                          <a:pt x="695" y="371"/>
                        </a:lnTo>
                        <a:lnTo>
                          <a:pt x="705" y="384"/>
                        </a:lnTo>
                        <a:lnTo>
                          <a:pt x="717" y="398"/>
                        </a:lnTo>
                        <a:lnTo>
                          <a:pt x="727" y="413"/>
                        </a:lnTo>
                        <a:lnTo>
                          <a:pt x="738" y="424"/>
                        </a:lnTo>
                        <a:lnTo>
                          <a:pt x="752" y="438"/>
                        </a:lnTo>
                        <a:lnTo>
                          <a:pt x="734" y="427"/>
                        </a:lnTo>
                        <a:lnTo>
                          <a:pt x="721" y="420"/>
                        </a:lnTo>
                        <a:lnTo>
                          <a:pt x="704" y="411"/>
                        </a:lnTo>
                        <a:lnTo>
                          <a:pt x="688" y="401"/>
                        </a:lnTo>
                        <a:lnTo>
                          <a:pt x="674" y="392"/>
                        </a:lnTo>
                        <a:lnTo>
                          <a:pt x="661" y="384"/>
                        </a:lnTo>
                        <a:lnTo>
                          <a:pt x="649" y="378"/>
                        </a:lnTo>
                        <a:lnTo>
                          <a:pt x="636" y="371"/>
                        </a:lnTo>
                        <a:lnTo>
                          <a:pt x="621" y="363"/>
                        </a:lnTo>
                        <a:lnTo>
                          <a:pt x="608" y="356"/>
                        </a:lnTo>
                        <a:lnTo>
                          <a:pt x="596" y="349"/>
                        </a:lnTo>
                        <a:lnTo>
                          <a:pt x="580" y="340"/>
                        </a:lnTo>
                        <a:lnTo>
                          <a:pt x="563" y="331"/>
                        </a:lnTo>
                        <a:lnTo>
                          <a:pt x="547" y="320"/>
                        </a:lnTo>
                        <a:lnTo>
                          <a:pt x="531" y="311"/>
                        </a:lnTo>
                        <a:lnTo>
                          <a:pt x="516" y="304"/>
                        </a:lnTo>
                        <a:lnTo>
                          <a:pt x="502" y="296"/>
                        </a:lnTo>
                        <a:lnTo>
                          <a:pt x="484" y="289"/>
                        </a:lnTo>
                        <a:lnTo>
                          <a:pt x="469" y="284"/>
                        </a:lnTo>
                        <a:lnTo>
                          <a:pt x="454" y="280"/>
                        </a:lnTo>
                        <a:lnTo>
                          <a:pt x="432" y="275"/>
                        </a:lnTo>
                        <a:lnTo>
                          <a:pt x="412" y="270"/>
                        </a:lnTo>
                        <a:lnTo>
                          <a:pt x="397" y="267"/>
                        </a:lnTo>
                        <a:lnTo>
                          <a:pt x="381" y="263"/>
                        </a:lnTo>
                        <a:lnTo>
                          <a:pt x="358" y="254"/>
                        </a:lnTo>
                        <a:lnTo>
                          <a:pt x="334" y="245"/>
                        </a:lnTo>
                        <a:lnTo>
                          <a:pt x="370" y="264"/>
                        </a:lnTo>
                        <a:lnTo>
                          <a:pt x="373" y="268"/>
                        </a:lnTo>
                        <a:lnTo>
                          <a:pt x="381" y="276"/>
                        </a:lnTo>
                        <a:lnTo>
                          <a:pt x="390" y="286"/>
                        </a:lnTo>
                        <a:lnTo>
                          <a:pt x="400" y="298"/>
                        </a:lnTo>
                        <a:lnTo>
                          <a:pt x="411" y="309"/>
                        </a:lnTo>
                        <a:lnTo>
                          <a:pt x="421" y="322"/>
                        </a:lnTo>
                        <a:lnTo>
                          <a:pt x="434" y="335"/>
                        </a:lnTo>
                        <a:lnTo>
                          <a:pt x="444" y="346"/>
                        </a:lnTo>
                        <a:lnTo>
                          <a:pt x="454" y="357"/>
                        </a:lnTo>
                        <a:lnTo>
                          <a:pt x="464" y="369"/>
                        </a:lnTo>
                        <a:lnTo>
                          <a:pt x="477" y="385"/>
                        </a:lnTo>
                        <a:lnTo>
                          <a:pt x="487" y="398"/>
                        </a:lnTo>
                        <a:lnTo>
                          <a:pt x="496" y="408"/>
                        </a:lnTo>
                        <a:lnTo>
                          <a:pt x="503" y="421"/>
                        </a:lnTo>
                        <a:lnTo>
                          <a:pt x="511" y="433"/>
                        </a:lnTo>
                        <a:lnTo>
                          <a:pt x="516" y="445"/>
                        </a:lnTo>
                        <a:lnTo>
                          <a:pt x="520" y="454"/>
                        </a:lnTo>
                        <a:lnTo>
                          <a:pt x="523" y="467"/>
                        </a:lnTo>
                        <a:lnTo>
                          <a:pt x="525" y="484"/>
                        </a:lnTo>
                        <a:lnTo>
                          <a:pt x="527" y="500"/>
                        </a:lnTo>
                        <a:lnTo>
                          <a:pt x="530" y="517"/>
                        </a:lnTo>
                        <a:lnTo>
                          <a:pt x="533" y="532"/>
                        </a:lnTo>
                        <a:lnTo>
                          <a:pt x="535" y="548"/>
                        </a:lnTo>
                        <a:lnTo>
                          <a:pt x="521" y="532"/>
                        </a:lnTo>
                        <a:lnTo>
                          <a:pt x="511" y="521"/>
                        </a:lnTo>
                        <a:lnTo>
                          <a:pt x="500" y="510"/>
                        </a:lnTo>
                        <a:lnTo>
                          <a:pt x="494" y="501"/>
                        </a:lnTo>
                        <a:lnTo>
                          <a:pt x="487" y="489"/>
                        </a:lnTo>
                        <a:lnTo>
                          <a:pt x="482" y="476"/>
                        </a:lnTo>
                        <a:lnTo>
                          <a:pt x="475" y="461"/>
                        </a:lnTo>
                        <a:lnTo>
                          <a:pt x="467" y="447"/>
                        </a:lnTo>
                        <a:lnTo>
                          <a:pt x="459" y="431"/>
                        </a:lnTo>
                        <a:lnTo>
                          <a:pt x="452" y="418"/>
                        </a:lnTo>
                        <a:lnTo>
                          <a:pt x="444" y="405"/>
                        </a:lnTo>
                        <a:lnTo>
                          <a:pt x="434" y="393"/>
                        </a:lnTo>
                        <a:lnTo>
                          <a:pt x="426" y="383"/>
                        </a:lnTo>
                        <a:lnTo>
                          <a:pt x="414" y="371"/>
                        </a:lnTo>
                        <a:lnTo>
                          <a:pt x="400" y="359"/>
                        </a:lnTo>
                        <a:lnTo>
                          <a:pt x="391" y="349"/>
                        </a:lnTo>
                        <a:lnTo>
                          <a:pt x="380" y="339"/>
                        </a:lnTo>
                        <a:lnTo>
                          <a:pt x="378" y="329"/>
                        </a:lnTo>
                        <a:lnTo>
                          <a:pt x="371" y="315"/>
                        </a:lnTo>
                        <a:lnTo>
                          <a:pt x="363" y="304"/>
                        </a:lnTo>
                        <a:lnTo>
                          <a:pt x="357" y="291"/>
                        </a:lnTo>
                        <a:lnTo>
                          <a:pt x="352" y="287"/>
                        </a:lnTo>
                        <a:lnTo>
                          <a:pt x="339" y="275"/>
                        </a:lnTo>
                        <a:lnTo>
                          <a:pt x="330" y="264"/>
                        </a:lnTo>
                        <a:lnTo>
                          <a:pt x="321" y="253"/>
                        </a:lnTo>
                        <a:lnTo>
                          <a:pt x="312" y="243"/>
                        </a:lnTo>
                        <a:lnTo>
                          <a:pt x="296" y="249"/>
                        </a:lnTo>
                        <a:lnTo>
                          <a:pt x="281" y="257"/>
                        </a:lnTo>
                        <a:lnTo>
                          <a:pt x="264" y="269"/>
                        </a:lnTo>
                        <a:lnTo>
                          <a:pt x="247" y="279"/>
                        </a:lnTo>
                        <a:lnTo>
                          <a:pt x="235" y="289"/>
                        </a:lnTo>
                        <a:lnTo>
                          <a:pt x="225" y="300"/>
                        </a:lnTo>
                        <a:lnTo>
                          <a:pt x="213" y="314"/>
                        </a:lnTo>
                        <a:lnTo>
                          <a:pt x="199" y="331"/>
                        </a:lnTo>
                        <a:lnTo>
                          <a:pt x="188" y="344"/>
                        </a:lnTo>
                        <a:lnTo>
                          <a:pt x="175" y="361"/>
                        </a:lnTo>
                        <a:lnTo>
                          <a:pt x="165" y="375"/>
                        </a:lnTo>
                        <a:lnTo>
                          <a:pt x="155" y="388"/>
                        </a:lnTo>
                        <a:lnTo>
                          <a:pt x="145" y="402"/>
                        </a:lnTo>
                        <a:lnTo>
                          <a:pt x="137" y="416"/>
                        </a:lnTo>
                        <a:lnTo>
                          <a:pt x="127" y="431"/>
                        </a:lnTo>
                        <a:lnTo>
                          <a:pt x="118" y="446"/>
                        </a:lnTo>
                        <a:lnTo>
                          <a:pt x="105" y="463"/>
                        </a:lnTo>
                        <a:lnTo>
                          <a:pt x="93" y="480"/>
                        </a:lnTo>
                        <a:lnTo>
                          <a:pt x="80" y="499"/>
                        </a:lnTo>
                        <a:lnTo>
                          <a:pt x="68" y="514"/>
                        </a:lnTo>
                        <a:lnTo>
                          <a:pt x="59" y="524"/>
                        </a:lnTo>
                        <a:lnTo>
                          <a:pt x="49" y="535"/>
                        </a:lnTo>
                        <a:lnTo>
                          <a:pt x="39" y="545"/>
                        </a:lnTo>
                        <a:lnTo>
                          <a:pt x="27" y="555"/>
                        </a:lnTo>
                        <a:lnTo>
                          <a:pt x="15" y="565"/>
                        </a:lnTo>
                        <a:lnTo>
                          <a:pt x="0" y="578"/>
                        </a:lnTo>
                        <a:lnTo>
                          <a:pt x="5" y="562"/>
                        </a:lnTo>
                        <a:lnTo>
                          <a:pt x="10" y="550"/>
                        </a:lnTo>
                        <a:lnTo>
                          <a:pt x="18" y="536"/>
                        </a:lnTo>
                        <a:lnTo>
                          <a:pt x="27" y="524"/>
                        </a:lnTo>
                        <a:lnTo>
                          <a:pt x="41" y="506"/>
                        </a:lnTo>
                        <a:lnTo>
                          <a:pt x="56" y="488"/>
                        </a:lnTo>
                        <a:lnTo>
                          <a:pt x="72" y="467"/>
                        </a:lnTo>
                        <a:lnTo>
                          <a:pt x="85" y="450"/>
                        </a:lnTo>
                        <a:lnTo>
                          <a:pt x="98" y="433"/>
                        </a:lnTo>
                        <a:lnTo>
                          <a:pt x="111" y="418"/>
                        </a:lnTo>
                        <a:lnTo>
                          <a:pt x="120" y="405"/>
                        </a:lnTo>
                        <a:lnTo>
                          <a:pt x="132" y="392"/>
                        </a:lnTo>
                        <a:lnTo>
                          <a:pt x="142" y="381"/>
                        </a:lnTo>
                        <a:lnTo>
                          <a:pt x="155" y="367"/>
                        </a:lnTo>
                        <a:lnTo>
                          <a:pt x="168" y="353"/>
                        </a:lnTo>
                        <a:lnTo>
                          <a:pt x="181" y="339"/>
                        </a:lnTo>
                        <a:lnTo>
                          <a:pt x="194" y="323"/>
                        </a:lnTo>
                        <a:lnTo>
                          <a:pt x="205" y="310"/>
                        </a:lnTo>
                        <a:lnTo>
                          <a:pt x="216" y="297"/>
                        </a:lnTo>
                        <a:lnTo>
                          <a:pt x="224" y="285"/>
                        </a:lnTo>
                        <a:lnTo>
                          <a:pt x="229" y="275"/>
                        </a:lnTo>
                        <a:lnTo>
                          <a:pt x="235" y="266"/>
                        </a:lnTo>
                        <a:lnTo>
                          <a:pt x="241" y="256"/>
                        </a:lnTo>
                        <a:lnTo>
                          <a:pt x="250" y="247"/>
                        </a:lnTo>
                        <a:lnTo>
                          <a:pt x="263" y="234"/>
                        </a:lnTo>
                        <a:lnTo>
                          <a:pt x="274" y="223"/>
                        </a:lnTo>
                        <a:lnTo>
                          <a:pt x="284" y="214"/>
                        </a:lnTo>
                        <a:lnTo>
                          <a:pt x="293" y="204"/>
                        </a:lnTo>
                        <a:lnTo>
                          <a:pt x="290" y="194"/>
                        </a:lnTo>
                        <a:lnTo>
                          <a:pt x="285" y="180"/>
                        </a:lnTo>
                        <a:lnTo>
                          <a:pt x="260" y="173"/>
                        </a:lnTo>
                        <a:lnTo>
                          <a:pt x="232" y="157"/>
                        </a:lnTo>
                        <a:lnTo>
                          <a:pt x="204" y="142"/>
                        </a:lnTo>
                        <a:lnTo>
                          <a:pt x="188" y="133"/>
                        </a:lnTo>
                        <a:lnTo>
                          <a:pt x="175" y="127"/>
                        </a:lnTo>
                        <a:lnTo>
                          <a:pt x="153" y="119"/>
                        </a:lnTo>
                        <a:lnTo>
                          <a:pt x="131" y="113"/>
                        </a:lnTo>
                        <a:lnTo>
                          <a:pt x="107" y="107"/>
                        </a:lnTo>
                        <a:lnTo>
                          <a:pt x="90" y="102"/>
                        </a:lnTo>
                        <a:lnTo>
                          <a:pt x="69" y="96"/>
                        </a:lnTo>
                        <a:lnTo>
                          <a:pt x="50" y="91"/>
                        </a:lnTo>
                        <a:lnTo>
                          <a:pt x="32" y="88"/>
                        </a:lnTo>
                        <a:lnTo>
                          <a:pt x="16" y="84"/>
                        </a:lnTo>
                        <a:lnTo>
                          <a:pt x="31" y="83"/>
                        </a:lnTo>
                        <a:lnTo>
                          <a:pt x="42" y="81"/>
                        </a:lnTo>
                        <a:lnTo>
                          <a:pt x="51" y="80"/>
                        </a:lnTo>
                        <a:lnTo>
                          <a:pt x="61" y="79"/>
                        </a:lnTo>
                        <a:lnTo>
                          <a:pt x="71" y="80"/>
                        </a:lnTo>
                        <a:lnTo>
                          <a:pt x="92" y="88"/>
                        </a:lnTo>
                        <a:lnTo>
                          <a:pt x="110" y="95"/>
                        </a:lnTo>
                        <a:lnTo>
                          <a:pt x="129" y="104"/>
                        </a:lnTo>
                        <a:lnTo>
                          <a:pt x="148" y="113"/>
                        </a:lnTo>
                        <a:lnTo>
                          <a:pt x="171" y="122"/>
                        </a:lnTo>
                        <a:lnTo>
                          <a:pt x="191" y="132"/>
                        </a:lnTo>
                        <a:lnTo>
                          <a:pt x="207" y="138"/>
                        </a:lnTo>
                        <a:lnTo>
                          <a:pt x="235" y="150"/>
                        </a:lnTo>
                        <a:lnTo>
                          <a:pt x="250" y="154"/>
                        </a:lnTo>
                        <a:lnTo>
                          <a:pt x="261" y="152"/>
                        </a:lnTo>
                        <a:lnTo>
                          <a:pt x="272" y="150"/>
                        </a:lnTo>
                        <a:lnTo>
                          <a:pt x="283" y="148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463" name="Freeform 23"/>
                  <p:cNvSpPr>
                    <a:spLocks/>
                  </p:cNvSpPr>
                  <p:nvPr/>
                </p:nvSpPr>
                <p:spPr bwMode="auto">
                  <a:xfrm>
                    <a:off x="5053" y="3536"/>
                    <a:ext cx="80" cy="325"/>
                  </a:xfrm>
                  <a:custGeom>
                    <a:avLst/>
                    <a:gdLst>
                      <a:gd name="T0" fmla="*/ 43 w 80"/>
                      <a:gd name="T1" fmla="*/ 0 h 325"/>
                      <a:gd name="T2" fmla="*/ 52 w 80"/>
                      <a:gd name="T3" fmla="*/ 16 h 325"/>
                      <a:gd name="T4" fmla="*/ 59 w 80"/>
                      <a:gd name="T5" fmla="*/ 26 h 325"/>
                      <a:gd name="T6" fmla="*/ 72 w 80"/>
                      <a:gd name="T7" fmla="*/ 41 h 325"/>
                      <a:gd name="T8" fmla="*/ 75 w 80"/>
                      <a:gd name="T9" fmla="*/ 55 h 325"/>
                      <a:gd name="T10" fmla="*/ 78 w 80"/>
                      <a:gd name="T11" fmla="*/ 74 h 325"/>
                      <a:gd name="T12" fmla="*/ 78 w 80"/>
                      <a:gd name="T13" fmla="*/ 96 h 325"/>
                      <a:gd name="T14" fmla="*/ 79 w 80"/>
                      <a:gd name="T15" fmla="*/ 110 h 325"/>
                      <a:gd name="T16" fmla="*/ 78 w 80"/>
                      <a:gd name="T17" fmla="*/ 126 h 325"/>
                      <a:gd name="T18" fmla="*/ 75 w 80"/>
                      <a:gd name="T19" fmla="*/ 147 h 325"/>
                      <a:gd name="T20" fmla="*/ 72 w 80"/>
                      <a:gd name="T21" fmla="*/ 164 h 325"/>
                      <a:gd name="T22" fmla="*/ 66 w 80"/>
                      <a:gd name="T23" fmla="*/ 192 h 325"/>
                      <a:gd name="T24" fmla="*/ 61 w 80"/>
                      <a:gd name="T25" fmla="*/ 206 h 325"/>
                      <a:gd name="T26" fmla="*/ 51 w 80"/>
                      <a:gd name="T27" fmla="*/ 224 h 325"/>
                      <a:gd name="T28" fmla="*/ 38 w 80"/>
                      <a:gd name="T29" fmla="*/ 244 h 325"/>
                      <a:gd name="T30" fmla="*/ 27 w 80"/>
                      <a:gd name="T31" fmla="*/ 262 h 325"/>
                      <a:gd name="T32" fmla="*/ 16 w 80"/>
                      <a:gd name="T33" fmla="*/ 280 h 325"/>
                      <a:gd name="T34" fmla="*/ 7 w 80"/>
                      <a:gd name="T35" fmla="*/ 295 h 325"/>
                      <a:gd name="T36" fmla="*/ 0 w 80"/>
                      <a:gd name="T37" fmla="*/ 324 h 325"/>
                      <a:gd name="T38" fmla="*/ 4 w 80"/>
                      <a:gd name="T39" fmla="*/ 295 h 325"/>
                      <a:gd name="T40" fmla="*/ 7 w 80"/>
                      <a:gd name="T41" fmla="*/ 274 h 325"/>
                      <a:gd name="T42" fmla="*/ 9 w 80"/>
                      <a:gd name="T43" fmla="*/ 255 h 325"/>
                      <a:gd name="T44" fmla="*/ 11 w 80"/>
                      <a:gd name="T45" fmla="*/ 235 h 325"/>
                      <a:gd name="T46" fmla="*/ 15 w 80"/>
                      <a:gd name="T47" fmla="*/ 210 h 325"/>
                      <a:gd name="T48" fmla="*/ 21 w 80"/>
                      <a:gd name="T49" fmla="*/ 192 h 325"/>
                      <a:gd name="T50" fmla="*/ 27 w 80"/>
                      <a:gd name="T51" fmla="*/ 174 h 325"/>
                      <a:gd name="T52" fmla="*/ 33 w 80"/>
                      <a:gd name="T53" fmla="*/ 157 h 325"/>
                      <a:gd name="T54" fmla="*/ 38 w 80"/>
                      <a:gd name="T55" fmla="*/ 140 h 325"/>
                      <a:gd name="T56" fmla="*/ 43 w 80"/>
                      <a:gd name="T57" fmla="*/ 122 h 325"/>
                      <a:gd name="T58" fmla="*/ 46 w 80"/>
                      <a:gd name="T59" fmla="*/ 104 h 325"/>
                      <a:gd name="T60" fmla="*/ 48 w 80"/>
                      <a:gd name="T61" fmla="*/ 89 h 325"/>
                      <a:gd name="T62" fmla="*/ 50 w 80"/>
                      <a:gd name="T63" fmla="*/ 71 h 325"/>
                      <a:gd name="T64" fmla="*/ 50 w 80"/>
                      <a:gd name="T65" fmla="*/ 51 h 325"/>
                      <a:gd name="T66" fmla="*/ 50 w 80"/>
                      <a:gd name="T67" fmla="*/ 26 h 325"/>
                      <a:gd name="T68" fmla="*/ 47 w 80"/>
                      <a:gd name="T69" fmla="*/ 15 h 325"/>
                      <a:gd name="T70" fmla="*/ 43 w 80"/>
                      <a:gd name="T71" fmla="*/ 0 h 32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</a:cxnLst>
                    <a:rect l="0" t="0" r="r" b="b"/>
                    <a:pathLst>
                      <a:path w="80" h="325">
                        <a:moveTo>
                          <a:pt x="43" y="0"/>
                        </a:moveTo>
                        <a:lnTo>
                          <a:pt x="52" y="16"/>
                        </a:lnTo>
                        <a:lnTo>
                          <a:pt x="59" y="26"/>
                        </a:lnTo>
                        <a:lnTo>
                          <a:pt x="72" y="41"/>
                        </a:lnTo>
                        <a:lnTo>
                          <a:pt x="75" y="55"/>
                        </a:lnTo>
                        <a:lnTo>
                          <a:pt x="78" y="74"/>
                        </a:lnTo>
                        <a:lnTo>
                          <a:pt x="78" y="96"/>
                        </a:lnTo>
                        <a:lnTo>
                          <a:pt x="79" y="110"/>
                        </a:lnTo>
                        <a:lnTo>
                          <a:pt x="78" y="126"/>
                        </a:lnTo>
                        <a:lnTo>
                          <a:pt x="75" y="147"/>
                        </a:lnTo>
                        <a:lnTo>
                          <a:pt x="72" y="164"/>
                        </a:lnTo>
                        <a:lnTo>
                          <a:pt x="66" y="192"/>
                        </a:lnTo>
                        <a:lnTo>
                          <a:pt x="61" y="206"/>
                        </a:lnTo>
                        <a:lnTo>
                          <a:pt x="51" y="224"/>
                        </a:lnTo>
                        <a:lnTo>
                          <a:pt x="38" y="244"/>
                        </a:lnTo>
                        <a:lnTo>
                          <a:pt x="27" y="262"/>
                        </a:lnTo>
                        <a:lnTo>
                          <a:pt x="16" y="280"/>
                        </a:lnTo>
                        <a:lnTo>
                          <a:pt x="7" y="295"/>
                        </a:lnTo>
                        <a:lnTo>
                          <a:pt x="0" y="324"/>
                        </a:lnTo>
                        <a:lnTo>
                          <a:pt x="4" y="295"/>
                        </a:lnTo>
                        <a:lnTo>
                          <a:pt x="7" y="274"/>
                        </a:lnTo>
                        <a:lnTo>
                          <a:pt x="9" y="255"/>
                        </a:lnTo>
                        <a:lnTo>
                          <a:pt x="11" y="235"/>
                        </a:lnTo>
                        <a:lnTo>
                          <a:pt x="15" y="210"/>
                        </a:lnTo>
                        <a:lnTo>
                          <a:pt x="21" y="192"/>
                        </a:lnTo>
                        <a:lnTo>
                          <a:pt x="27" y="174"/>
                        </a:lnTo>
                        <a:lnTo>
                          <a:pt x="33" y="157"/>
                        </a:lnTo>
                        <a:lnTo>
                          <a:pt x="38" y="140"/>
                        </a:lnTo>
                        <a:lnTo>
                          <a:pt x="43" y="122"/>
                        </a:lnTo>
                        <a:lnTo>
                          <a:pt x="46" y="104"/>
                        </a:lnTo>
                        <a:lnTo>
                          <a:pt x="48" y="89"/>
                        </a:lnTo>
                        <a:lnTo>
                          <a:pt x="50" y="71"/>
                        </a:lnTo>
                        <a:lnTo>
                          <a:pt x="50" y="51"/>
                        </a:lnTo>
                        <a:lnTo>
                          <a:pt x="50" y="26"/>
                        </a:lnTo>
                        <a:lnTo>
                          <a:pt x="47" y="15"/>
                        </a:lnTo>
                        <a:lnTo>
                          <a:pt x="43" y="0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464" name="Freeform 24"/>
                  <p:cNvSpPr>
                    <a:spLocks/>
                  </p:cNvSpPr>
                  <p:nvPr/>
                </p:nvSpPr>
                <p:spPr bwMode="auto">
                  <a:xfrm>
                    <a:off x="4669" y="3357"/>
                    <a:ext cx="352" cy="83"/>
                  </a:xfrm>
                  <a:custGeom>
                    <a:avLst/>
                    <a:gdLst>
                      <a:gd name="T0" fmla="*/ 351 w 352"/>
                      <a:gd name="T1" fmla="*/ 82 h 83"/>
                      <a:gd name="T2" fmla="*/ 345 w 352"/>
                      <a:gd name="T3" fmla="*/ 68 h 83"/>
                      <a:gd name="T4" fmla="*/ 337 w 352"/>
                      <a:gd name="T5" fmla="*/ 55 h 83"/>
                      <a:gd name="T6" fmla="*/ 331 w 352"/>
                      <a:gd name="T7" fmla="*/ 53 h 83"/>
                      <a:gd name="T8" fmla="*/ 317 w 352"/>
                      <a:gd name="T9" fmla="*/ 49 h 83"/>
                      <a:gd name="T10" fmla="*/ 303 w 352"/>
                      <a:gd name="T11" fmla="*/ 46 h 83"/>
                      <a:gd name="T12" fmla="*/ 290 w 352"/>
                      <a:gd name="T13" fmla="*/ 49 h 83"/>
                      <a:gd name="T14" fmla="*/ 274 w 352"/>
                      <a:gd name="T15" fmla="*/ 51 h 83"/>
                      <a:gd name="T16" fmla="*/ 255 w 352"/>
                      <a:gd name="T17" fmla="*/ 45 h 83"/>
                      <a:gd name="T18" fmla="*/ 231 w 352"/>
                      <a:gd name="T19" fmla="*/ 38 h 83"/>
                      <a:gd name="T20" fmla="*/ 208 w 352"/>
                      <a:gd name="T21" fmla="*/ 31 h 83"/>
                      <a:gd name="T22" fmla="*/ 192 w 352"/>
                      <a:gd name="T23" fmla="*/ 27 h 83"/>
                      <a:gd name="T24" fmla="*/ 166 w 352"/>
                      <a:gd name="T25" fmla="*/ 21 h 83"/>
                      <a:gd name="T26" fmla="*/ 140 w 352"/>
                      <a:gd name="T27" fmla="*/ 14 h 83"/>
                      <a:gd name="T28" fmla="*/ 114 w 352"/>
                      <a:gd name="T29" fmla="*/ 8 h 83"/>
                      <a:gd name="T30" fmla="*/ 88 w 352"/>
                      <a:gd name="T31" fmla="*/ 3 h 83"/>
                      <a:gd name="T32" fmla="*/ 59 w 352"/>
                      <a:gd name="T33" fmla="*/ 1 h 83"/>
                      <a:gd name="T34" fmla="*/ 33 w 352"/>
                      <a:gd name="T35" fmla="*/ 0 h 83"/>
                      <a:gd name="T36" fmla="*/ 26 w 352"/>
                      <a:gd name="T37" fmla="*/ 2 h 83"/>
                      <a:gd name="T38" fmla="*/ 16 w 352"/>
                      <a:gd name="T39" fmla="*/ 7 h 83"/>
                      <a:gd name="T40" fmla="*/ 7 w 352"/>
                      <a:gd name="T41" fmla="*/ 13 h 83"/>
                      <a:gd name="T42" fmla="*/ 0 w 352"/>
                      <a:gd name="T43" fmla="*/ 18 h 83"/>
                      <a:gd name="T44" fmla="*/ 12 w 352"/>
                      <a:gd name="T45" fmla="*/ 19 h 83"/>
                      <a:gd name="T46" fmla="*/ 26 w 352"/>
                      <a:gd name="T47" fmla="*/ 20 h 83"/>
                      <a:gd name="T48" fmla="*/ 39 w 352"/>
                      <a:gd name="T49" fmla="*/ 21 h 83"/>
                      <a:gd name="T50" fmla="*/ 49 w 352"/>
                      <a:gd name="T51" fmla="*/ 20 h 83"/>
                      <a:gd name="T52" fmla="*/ 62 w 352"/>
                      <a:gd name="T53" fmla="*/ 19 h 83"/>
                      <a:gd name="T54" fmla="*/ 81 w 352"/>
                      <a:gd name="T55" fmla="*/ 18 h 83"/>
                      <a:gd name="T56" fmla="*/ 106 w 352"/>
                      <a:gd name="T57" fmla="*/ 19 h 83"/>
                      <a:gd name="T58" fmla="*/ 128 w 352"/>
                      <a:gd name="T59" fmla="*/ 21 h 83"/>
                      <a:gd name="T60" fmla="*/ 148 w 352"/>
                      <a:gd name="T61" fmla="*/ 24 h 83"/>
                      <a:gd name="T62" fmla="*/ 168 w 352"/>
                      <a:gd name="T63" fmla="*/ 27 h 83"/>
                      <a:gd name="T64" fmla="*/ 189 w 352"/>
                      <a:gd name="T65" fmla="*/ 28 h 83"/>
                      <a:gd name="T66" fmla="*/ 206 w 352"/>
                      <a:gd name="T67" fmla="*/ 33 h 83"/>
                      <a:gd name="T68" fmla="*/ 224 w 352"/>
                      <a:gd name="T69" fmla="*/ 39 h 83"/>
                      <a:gd name="T70" fmla="*/ 240 w 352"/>
                      <a:gd name="T71" fmla="*/ 46 h 83"/>
                      <a:gd name="T72" fmla="*/ 259 w 352"/>
                      <a:gd name="T73" fmla="*/ 53 h 83"/>
                      <a:gd name="T74" fmla="*/ 267 w 352"/>
                      <a:gd name="T75" fmla="*/ 54 h 83"/>
                      <a:gd name="T76" fmla="*/ 276 w 352"/>
                      <a:gd name="T77" fmla="*/ 53 h 83"/>
                      <a:gd name="T78" fmla="*/ 289 w 352"/>
                      <a:gd name="T79" fmla="*/ 58 h 83"/>
                      <a:gd name="T80" fmla="*/ 303 w 352"/>
                      <a:gd name="T81" fmla="*/ 63 h 83"/>
                      <a:gd name="T82" fmla="*/ 316 w 352"/>
                      <a:gd name="T83" fmla="*/ 68 h 83"/>
                      <a:gd name="T84" fmla="*/ 334 w 352"/>
                      <a:gd name="T85" fmla="*/ 75 h 83"/>
                      <a:gd name="T86" fmla="*/ 345 w 352"/>
                      <a:gd name="T87" fmla="*/ 79 h 83"/>
                      <a:gd name="T88" fmla="*/ 351 w 352"/>
                      <a:gd name="T89" fmla="*/ 82 h 83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  <a:cxn ang="0">
                        <a:pos x="T84" y="T85"/>
                      </a:cxn>
                      <a:cxn ang="0">
                        <a:pos x="T86" y="T87"/>
                      </a:cxn>
                      <a:cxn ang="0">
                        <a:pos x="T88" y="T89"/>
                      </a:cxn>
                    </a:cxnLst>
                    <a:rect l="0" t="0" r="r" b="b"/>
                    <a:pathLst>
                      <a:path w="352" h="83">
                        <a:moveTo>
                          <a:pt x="351" y="82"/>
                        </a:moveTo>
                        <a:lnTo>
                          <a:pt x="345" y="68"/>
                        </a:lnTo>
                        <a:lnTo>
                          <a:pt x="337" y="55"/>
                        </a:lnTo>
                        <a:lnTo>
                          <a:pt x="331" y="53"/>
                        </a:lnTo>
                        <a:lnTo>
                          <a:pt x="317" y="49"/>
                        </a:lnTo>
                        <a:lnTo>
                          <a:pt x="303" y="46"/>
                        </a:lnTo>
                        <a:lnTo>
                          <a:pt x="290" y="49"/>
                        </a:lnTo>
                        <a:lnTo>
                          <a:pt x="274" y="51"/>
                        </a:lnTo>
                        <a:lnTo>
                          <a:pt x="255" y="45"/>
                        </a:lnTo>
                        <a:lnTo>
                          <a:pt x="231" y="38"/>
                        </a:lnTo>
                        <a:lnTo>
                          <a:pt x="208" y="31"/>
                        </a:lnTo>
                        <a:lnTo>
                          <a:pt x="192" y="27"/>
                        </a:lnTo>
                        <a:lnTo>
                          <a:pt x="166" y="21"/>
                        </a:lnTo>
                        <a:lnTo>
                          <a:pt x="140" y="14"/>
                        </a:lnTo>
                        <a:lnTo>
                          <a:pt x="114" y="8"/>
                        </a:lnTo>
                        <a:lnTo>
                          <a:pt x="88" y="3"/>
                        </a:lnTo>
                        <a:lnTo>
                          <a:pt x="59" y="1"/>
                        </a:lnTo>
                        <a:lnTo>
                          <a:pt x="33" y="0"/>
                        </a:lnTo>
                        <a:lnTo>
                          <a:pt x="26" y="2"/>
                        </a:lnTo>
                        <a:lnTo>
                          <a:pt x="16" y="7"/>
                        </a:lnTo>
                        <a:lnTo>
                          <a:pt x="7" y="13"/>
                        </a:lnTo>
                        <a:lnTo>
                          <a:pt x="0" y="18"/>
                        </a:lnTo>
                        <a:lnTo>
                          <a:pt x="12" y="19"/>
                        </a:lnTo>
                        <a:lnTo>
                          <a:pt x="26" y="20"/>
                        </a:lnTo>
                        <a:lnTo>
                          <a:pt x="39" y="21"/>
                        </a:lnTo>
                        <a:lnTo>
                          <a:pt x="49" y="20"/>
                        </a:lnTo>
                        <a:lnTo>
                          <a:pt x="62" y="19"/>
                        </a:lnTo>
                        <a:lnTo>
                          <a:pt x="81" y="18"/>
                        </a:lnTo>
                        <a:lnTo>
                          <a:pt x="106" y="19"/>
                        </a:lnTo>
                        <a:lnTo>
                          <a:pt x="128" y="21"/>
                        </a:lnTo>
                        <a:lnTo>
                          <a:pt x="148" y="24"/>
                        </a:lnTo>
                        <a:lnTo>
                          <a:pt x="168" y="27"/>
                        </a:lnTo>
                        <a:lnTo>
                          <a:pt x="189" y="28"/>
                        </a:lnTo>
                        <a:lnTo>
                          <a:pt x="206" y="33"/>
                        </a:lnTo>
                        <a:lnTo>
                          <a:pt x="224" y="39"/>
                        </a:lnTo>
                        <a:lnTo>
                          <a:pt x="240" y="46"/>
                        </a:lnTo>
                        <a:lnTo>
                          <a:pt x="259" y="53"/>
                        </a:lnTo>
                        <a:lnTo>
                          <a:pt x="267" y="54"/>
                        </a:lnTo>
                        <a:lnTo>
                          <a:pt x="276" y="53"/>
                        </a:lnTo>
                        <a:lnTo>
                          <a:pt x="289" y="58"/>
                        </a:lnTo>
                        <a:lnTo>
                          <a:pt x="303" y="63"/>
                        </a:lnTo>
                        <a:lnTo>
                          <a:pt x="316" y="68"/>
                        </a:lnTo>
                        <a:lnTo>
                          <a:pt x="334" y="75"/>
                        </a:lnTo>
                        <a:lnTo>
                          <a:pt x="345" y="79"/>
                        </a:lnTo>
                        <a:lnTo>
                          <a:pt x="351" y="82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  <p:sp>
                <p:nvSpPr>
                  <p:cNvPr id="317465" name="Freeform 25"/>
                  <p:cNvSpPr>
                    <a:spLocks/>
                  </p:cNvSpPr>
                  <p:nvPr/>
                </p:nvSpPr>
                <p:spPr bwMode="auto">
                  <a:xfrm>
                    <a:off x="4653" y="3406"/>
                    <a:ext cx="365" cy="35"/>
                  </a:xfrm>
                  <a:custGeom>
                    <a:avLst/>
                    <a:gdLst>
                      <a:gd name="T0" fmla="*/ 364 w 365"/>
                      <a:gd name="T1" fmla="*/ 34 h 35"/>
                      <a:gd name="T2" fmla="*/ 355 w 365"/>
                      <a:gd name="T3" fmla="*/ 31 h 35"/>
                      <a:gd name="T4" fmla="*/ 345 w 365"/>
                      <a:gd name="T5" fmla="*/ 27 h 35"/>
                      <a:gd name="T6" fmla="*/ 333 w 365"/>
                      <a:gd name="T7" fmla="*/ 24 h 35"/>
                      <a:gd name="T8" fmla="*/ 323 w 365"/>
                      <a:gd name="T9" fmla="*/ 21 h 35"/>
                      <a:gd name="T10" fmla="*/ 309 w 365"/>
                      <a:gd name="T11" fmla="*/ 17 h 35"/>
                      <a:gd name="T12" fmla="*/ 293 w 365"/>
                      <a:gd name="T13" fmla="*/ 11 h 35"/>
                      <a:gd name="T14" fmla="*/ 279 w 365"/>
                      <a:gd name="T15" fmla="*/ 5 h 35"/>
                      <a:gd name="T16" fmla="*/ 265 w 365"/>
                      <a:gd name="T17" fmla="*/ 5 h 35"/>
                      <a:gd name="T18" fmla="*/ 250 w 365"/>
                      <a:gd name="T19" fmla="*/ 7 h 35"/>
                      <a:gd name="T20" fmla="*/ 229 w 365"/>
                      <a:gd name="T21" fmla="*/ 9 h 35"/>
                      <a:gd name="T22" fmla="*/ 220 w 365"/>
                      <a:gd name="T23" fmla="*/ 9 h 35"/>
                      <a:gd name="T24" fmla="*/ 193 w 365"/>
                      <a:gd name="T25" fmla="*/ 6 h 35"/>
                      <a:gd name="T26" fmla="*/ 163 w 365"/>
                      <a:gd name="T27" fmla="*/ 3 h 35"/>
                      <a:gd name="T28" fmla="*/ 143 w 365"/>
                      <a:gd name="T29" fmla="*/ 1 h 35"/>
                      <a:gd name="T30" fmla="*/ 118 w 365"/>
                      <a:gd name="T31" fmla="*/ 0 h 35"/>
                      <a:gd name="T32" fmla="*/ 91 w 365"/>
                      <a:gd name="T33" fmla="*/ 1 h 35"/>
                      <a:gd name="T34" fmla="*/ 76 w 365"/>
                      <a:gd name="T35" fmla="*/ 3 h 35"/>
                      <a:gd name="T36" fmla="*/ 56 w 365"/>
                      <a:gd name="T37" fmla="*/ 4 h 35"/>
                      <a:gd name="T38" fmla="*/ 39 w 365"/>
                      <a:gd name="T39" fmla="*/ 6 h 35"/>
                      <a:gd name="T40" fmla="*/ 20 w 365"/>
                      <a:gd name="T41" fmla="*/ 8 h 35"/>
                      <a:gd name="T42" fmla="*/ 18 w 365"/>
                      <a:gd name="T43" fmla="*/ 15 h 35"/>
                      <a:gd name="T44" fmla="*/ 14 w 365"/>
                      <a:gd name="T45" fmla="*/ 20 h 35"/>
                      <a:gd name="T46" fmla="*/ 9 w 365"/>
                      <a:gd name="T47" fmla="*/ 26 h 35"/>
                      <a:gd name="T48" fmla="*/ 0 w 365"/>
                      <a:gd name="T49" fmla="*/ 30 h 35"/>
                      <a:gd name="T50" fmla="*/ 15 w 365"/>
                      <a:gd name="T51" fmla="*/ 27 h 35"/>
                      <a:gd name="T52" fmla="*/ 32 w 365"/>
                      <a:gd name="T53" fmla="*/ 25 h 35"/>
                      <a:gd name="T54" fmla="*/ 46 w 365"/>
                      <a:gd name="T55" fmla="*/ 22 h 35"/>
                      <a:gd name="T56" fmla="*/ 62 w 365"/>
                      <a:gd name="T57" fmla="*/ 20 h 35"/>
                      <a:gd name="T58" fmla="*/ 78 w 365"/>
                      <a:gd name="T59" fmla="*/ 18 h 35"/>
                      <a:gd name="T60" fmla="*/ 104 w 365"/>
                      <a:gd name="T61" fmla="*/ 17 h 35"/>
                      <a:gd name="T62" fmla="*/ 133 w 365"/>
                      <a:gd name="T63" fmla="*/ 15 h 35"/>
                      <a:gd name="T64" fmla="*/ 164 w 365"/>
                      <a:gd name="T65" fmla="*/ 14 h 35"/>
                      <a:gd name="T66" fmla="*/ 196 w 365"/>
                      <a:gd name="T67" fmla="*/ 12 h 35"/>
                      <a:gd name="T68" fmla="*/ 225 w 365"/>
                      <a:gd name="T69" fmla="*/ 11 h 35"/>
                      <a:gd name="T70" fmla="*/ 250 w 365"/>
                      <a:gd name="T71" fmla="*/ 13 h 35"/>
                      <a:gd name="T72" fmla="*/ 268 w 365"/>
                      <a:gd name="T73" fmla="*/ 17 h 35"/>
                      <a:gd name="T74" fmla="*/ 287 w 365"/>
                      <a:gd name="T75" fmla="*/ 21 h 35"/>
                      <a:gd name="T76" fmla="*/ 307 w 365"/>
                      <a:gd name="T77" fmla="*/ 25 h 35"/>
                      <a:gd name="T78" fmla="*/ 329 w 365"/>
                      <a:gd name="T79" fmla="*/ 30 h 35"/>
                      <a:gd name="T80" fmla="*/ 346 w 365"/>
                      <a:gd name="T81" fmla="*/ 32 h 35"/>
                      <a:gd name="T82" fmla="*/ 364 w 365"/>
                      <a:gd name="T83" fmla="*/ 34 h 35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365" h="35">
                        <a:moveTo>
                          <a:pt x="364" y="34"/>
                        </a:moveTo>
                        <a:lnTo>
                          <a:pt x="355" y="31"/>
                        </a:lnTo>
                        <a:lnTo>
                          <a:pt x="345" y="27"/>
                        </a:lnTo>
                        <a:lnTo>
                          <a:pt x="333" y="24"/>
                        </a:lnTo>
                        <a:lnTo>
                          <a:pt x="323" y="21"/>
                        </a:lnTo>
                        <a:lnTo>
                          <a:pt x="309" y="17"/>
                        </a:lnTo>
                        <a:lnTo>
                          <a:pt x="293" y="11"/>
                        </a:lnTo>
                        <a:lnTo>
                          <a:pt x="279" y="5"/>
                        </a:lnTo>
                        <a:lnTo>
                          <a:pt x="265" y="5"/>
                        </a:lnTo>
                        <a:lnTo>
                          <a:pt x="250" y="7"/>
                        </a:lnTo>
                        <a:lnTo>
                          <a:pt x="229" y="9"/>
                        </a:lnTo>
                        <a:lnTo>
                          <a:pt x="220" y="9"/>
                        </a:lnTo>
                        <a:lnTo>
                          <a:pt x="193" y="6"/>
                        </a:lnTo>
                        <a:lnTo>
                          <a:pt x="163" y="3"/>
                        </a:lnTo>
                        <a:lnTo>
                          <a:pt x="143" y="1"/>
                        </a:lnTo>
                        <a:lnTo>
                          <a:pt x="118" y="0"/>
                        </a:lnTo>
                        <a:lnTo>
                          <a:pt x="91" y="1"/>
                        </a:lnTo>
                        <a:lnTo>
                          <a:pt x="76" y="3"/>
                        </a:lnTo>
                        <a:lnTo>
                          <a:pt x="56" y="4"/>
                        </a:lnTo>
                        <a:lnTo>
                          <a:pt x="39" y="6"/>
                        </a:lnTo>
                        <a:lnTo>
                          <a:pt x="20" y="8"/>
                        </a:lnTo>
                        <a:lnTo>
                          <a:pt x="18" y="15"/>
                        </a:lnTo>
                        <a:lnTo>
                          <a:pt x="14" y="20"/>
                        </a:lnTo>
                        <a:lnTo>
                          <a:pt x="9" y="26"/>
                        </a:lnTo>
                        <a:lnTo>
                          <a:pt x="0" y="30"/>
                        </a:lnTo>
                        <a:lnTo>
                          <a:pt x="15" y="27"/>
                        </a:lnTo>
                        <a:lnTo>
                          <a:pt x="32" y="25"/>
                        </a:lnTo>
                        <a:lnTo>
                          <a:pt x="46" y="22"/>
                        </a:lnTo>
                        <a:lnTo>
                          <a:pt x="62" y="20"/>
                        </a:lnTo>
                        <a:lnTo>
                          <a:pt x="78" y="18"/>
                        </a:lnTo>
                        <a:lnTo>
                          <a:pt x="104" y="17"/>
                        </a:lnTo>
                        <a:lnTo>
                          <a:pt x="133" y="15"/>
                        </a:lnTo>
                        <a:lnTo>
                          <a:pt x="164" y="14"/>
                        </a:lnTo>
                        <a:lnTo>
                          <a:pt x="196" y="12"/>
                        </a:lnTo>
                        <a:lnTo>
                          <a:pt x="225" y="11"/>
                        </a:lnTo>
                        <a:lnTo>
                          <a:pt x="250" y="13"/>
                        </a:lnTo>
                        <a:lnTo>
                          <a:pt x="268" y="17"/>
                        </a:lnTo>
                        <a:lnTo>
                          <a:pt x="287" y="21"/>
                        </a:lnTo>
                        <a:lnTo>
                          <a:pt x="307" y="25"/>
                        </a:lnTo>
                        <a:lnTo>
                          <a:pt x="329" y="30"/>
                        </a:lnTo>
                        <a:lnTo>
                          <a:pt x="346" y="32"/>
                        </a:lnTo>
                        <a:lnTo>
                          <a:pt x="364" y="34"/>
                        </a:lnTo>
                      </a:path>
                    </a:pathLst>
                  </a:custGeom>
                  <a:solidFill>
                    <a:srgbClr val="037C03"/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chemeClr val="tx1"/>
                        </a:solidFill>
                        <a:round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/>
                  <a:lstStyle/>
                  <a:p>
                    <a:endParaRPr lang="ru-RU"/>
                  </a:p>
                </p:txBody>
              </p:sp>
            </p:grpSp>
          </p:grpSp>
        </p:grpSp>
        <p:sp>
          <p:nvSpPr>
            <p:cNvPr id="317466" name="Arc 26"/>
            <p:cNvSpPr>
              <a:spLocks/>
            </p:cNvSpPr>
            <p:nvPr/>
          </p:nvSpPr>
          <p:spPr bwMode="auto">
            <a:xfrm>
              <a:off x="1" y="4174"/>
              <a:ext cx="5753" cy="136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0 w 43200"/>
                <a:gd name="T1" fmla="*/ 21615 h 21615"/>
                <a:gd name="T2" fmla="*/ 43200 w 43200"/>
                <a:gd name="T3" fmla="*/ 21615 h 21615"/>
                <a:gd name="T4" fmla="*/ 21600 w 43200"/>
                <a:gd name="T5" fmla="*/ 21600 h 216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1615" fill="none" extrusionOk="0">
                  <a:moveTo>
                    <a:pt x="0" y="21614"/>
                  </a:moveTo>
                  <a:cubicBezTo>
                    <a:pt x="0" y="21609"/>
                    <a:pt x="0" y="2160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1604"/>
                    <a:pt x="43199" y="21609"/>
                    <a:pt x="43199" y="21614"/>
                  </a:cubicBezTo>
                </a:path>
                <a:path w="43200" h="21615" stroke="0" extrusionOk="0">
                  <a:moveTo>
                    <a:pt x="0" y="21614"/>
                  </a:moveTo>
                  <a:cubicBezTo>
                    <a:pt x="0" y="21609"/>
                    <a:pt x="0" y="21604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1604"/>
                    <a:pt x="43199" y="21609"/>
                    <a:pt x="43199" y="21614"/>
                  </a:cubicBezTo>
                  <a:lnTo>
                    <a:pt x="21600" y="21600"/>
                  </a:lnTo>
                  <a:close/>
                </a:path>
              </a:pathLst>
            </a:custGeom>
            <a:gradFill rotWithShape="0">
              <a:gsLst>
                <a:gs pos="0">
                  <a:srgbClr val="731D06"/>
                </a:gs>
                <a:gs pos="100000">
                  <a:srgbClr val="501404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467" name="Line 27"/>
            <p:cNvSpPr>
              <a:spLocks noChangeShapeType="1"/>
            </p:cNvSpPr>
            <p:nvPr/>
          </p:nvSpPr>
          <p:spPr bwMode="auto">
            <a:xfrm>
              <a:off x="0" y="4312"/>
              <a:ext cx="5752" cy="0"/>
            </a:xfrm>
            <a:prstGeom prst="line">
              <a:avLst/>
            </a:prstGeom>
            <a:noFill/>
            <a:ln w="50800">
              <a:solidFill>
                <a:srgbClr val="3C0023"/>
              </a:solidFill>
              <a:round/>
              <a:headEnd type="none" w="sm" len="sm"/>
              <a:tailEnd type="none" w="sm" len="sm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468" name="Oval 28"/>
            <p:cNvSpPr>
              <a:spLocks noChangeArrowheads="1"/>
            </p:cNvSpPr>
            <p:nvPr/>
          </p:nvSpPr>
          <p:spPr bwMode="auto">
            <a:xfrm>
              <a:off x="2631" y="3555"/>
              <a:ext cx="498" cy="438"/>
            </a:xfrm>
            <a:prstGeom prst="ellipse">
              <a:avLst/>
            </a:prstGeom>
            <a:gradFill rotWithShape="0">
              <a:gsLst>
                <a:gs pos="0">
                  <a:schemeClr val="hlink"/>
                </a:gs>
                <a:gs pos="100000">
                  <a:srgbClr val="FFB870"/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317469" name="Freeform 29" descr="Narrow horizontal"/>
            <p:cNvSpPr>
              <a:spLocks/>
            </p:cNvSpPr>
            <p:nvPr/>
          </p:nvSpPr>
          <p:spPr bwMode="auto">
            <a:xfrm>
              <a:off x="2581" y="3900"/>
              <a:ext cx="575" cy="256"/>
            </a:xfrm>
            <a:custGeom>
              <a:avLst/>
              <a:gdLst>
                <a:gd name="T0" fmla="*/ 520 w 575"/>
                <a:gd name="T1" fmla="*/ 0 h 256"/>
                <a:gd name="T2" fmla="*/ 491 w 575"/>
                <a:gd name="T3" fmla="*/ 22 h 256"/>
                <a:gd name="T4" fmla="*/ 520 w 575"/>
                <a:gd name="T5" fmla="*/ 35 h 256"/>
                <a:gd name="T6" fmla="*/ 513 w 575"/>
                <a:gd name="T7" fmla="*/ 65 h 256"/>
                <a:gd name="T8" fmla="*/ 477 w 575"/>
                <a:gd name="T9" fmla="*/ 78 h 256"/>
                <a:gd name="T10" fmla="*/ 527 w 575"/>
                <a:gd name="T11" fmla="*/ 91 h 256"/>
                <a:gd name="T12" fmla="*/ 574 w 575"/>
                <a:gd name="T13" fmla="*/ 104 h 256"/>
                <a:gd name="T14" fmla="*/ 527 w 575"/>
                <a:gd name="T15" fmla="*/ 117 h 256"/>
                <a:gd name="T16" fmla="*/ 477 w 575"/>
                <a:gd name="T17" fmla="*/ 112 h 256"/>
                <a:gd name="T18" fmla="*/ 498 w 575"/>
                <a:gd name="T19" fmla="*/ 147 h 256"/>
                <a:gd name="T20" fmla="*/ 542 w 575"/>
                <a:gd name="T21" fmla="*/ 151 h 256"/>
                <a:gd name="T22" fmla="*/ 498 w 575"/>
                <a:gd name="T23" fmla="*/ 169 h 256"/>
                <a:gd name="T24" fmla="*/ 444 w 575"/>
                <a:gd name="T25" fmla="*/ 169 h 256"/>
                <a:gd name="T26" fmla="*/ 466 w 575"/>
                <a:gd name="T27" fmla="*/ 194 h 256"/>
                <a:gd name="T28" fmla="*/ 448 w 575"/>
                <a:gd name="T29" fmla="*/ 212 h 256"/>
                <a:gd name="T30" fmla="*/ 412 w 575"/>
                <a:gd name="T31" fmla="*/ 225 h 256"/>
                <a:gd name="T32" fmla="*/ 386 w 575"/>
                <a:gd name="T33" fmla="*/ 238 h 256"/>
                <a:gd name="T34" fmla="*/ 343 w 575"/>
                <a:gd name="T35" fmla="*/ 238 h 256"/>
                <a:gd name="T36" fmla="*/ 318 w 575"/>
                <a:gd name="T37" fmla="*/ 255 h 256"/>
                <a:gd name="T38" fmla="*/ 253 w 575"/>
                <a:gd name="T39" fmla="*/ 255 h 256"/>
                <a:gd name="T40" fmla="*/ 227 w 575"/>
                <a:gd name="T41" fmla="*/ 255 h 256"/>
                <a:gd name="T42" fmla="*/ 238 w 575"/>
                <a:gd name="T43" fmla="*/ 242 h 256"/>
                <a:gd name="T44" fmla="*/ 181 w 575"/>
                <a:gd name="T45" fmla="*/ 238 h 256"/>
                <a:gd name="T46" fmla="*/ 206 w 575"/>
                <a:gd name="T47" fmla="*/ 233 h 256"/>
                <a:gd name="T48" fmla="*/ 245 w 575"/>
                <a:gd name="T49" fmla="*/ 220 h 256"/>
                <a:gd name="T50" fmla="*/ 191 w 575"/>
                <a:gd name="T51" fmla="*/ 216 h 256"/>
                <a:gd name="T52" fmla="*/ 137 w 575"/>
                <a:gd name="T53" fmla="*/ 212 h 256"/>
                <a:gd name="T54" fmla="*/ 108 w 575"/>
                <a:gd name="T55" fmla="*/ 194 h 256"/>
                <a:gd name="T56" fmla="*/ 162 w 575"/>
                <a:gd name="T57" fmla="*/ 194 h 256"/>
                <a:gd name="T58" fmla="*/ 137 w 575"/>
                <a:gd name="T59" fmla="*/ 182 h 256"/>
                <a:gd name="T60" fmla="*/ 83 w 575"/>
                <a:gd name="T61" fmla="*/ 182 h 256"/>
                <a:gd name="T62" fmla="*/ 25 w 575"/>
                <a:gd name="T63" fmla="*/ 177 h 256"/>
                <a:gd name="T64" fmla="*/ 51 w 575"/>
                <a:gd name="T65" fmla="*/ 173 h 256"/>
                <a:gd name="T66" fmla="*/ 108 w 575"/>
                <a:gd name="T67" fmla="*/ 173 h 256"/>
                <a:gd name="T68" fmla="*/ 123 w 575"/>
                <a:gd name="T69" fmla="*/ 151 h 256"/>
                <a:gd name="T70" fmla="*/ 65 w 575"/>
                <a:gd name="T71" fmla="*/ 147 h 256"/>
                <a:gd name="T72" fmla="*/ 18 w 575"/>
                <a:gd name="T73" fmla="*/ 147 h 256"/>
                <a:gd name="T74" fmla="*/ 43 w 575"/>
                <a:gd name="T75" fmla="*/ 134 h 256"/>
                <a:gd name="T76" fmla="*/ 101 w 575"/>
                <a:gd name="T77" fmla="*/ 134 h 256"/>
                <a:gd name="T78" fmla="*/ 83 w 575"/>
                <a:gd name="T79" fmla="*/ 121 h 256"/>
                <a:gd name="T80" fmla="*/ 32 w 575"/>
                <a:gd name="T81" fmla="*/ 112 h 256"/>
                <a:gd name="T82" fmla="*/ 69 w 575"/>
                <a:gd name="T83" fmla="*/ 95 h 256"/>
                <a:gd name="T84" fmla="*/ 116 w 575"/>
                <a:gd name="T85" fmla="*/ 95 h 256"/>
                <a:gd name="T86" fmla="*/ 108 w 575"/>
                <a:gd name="T87" fmla="*/ 78 h 256"/>
                <a:gd name="T88" fmla="*/ 54 w 575"/>
                <a:gd name="T89" fmla="*/ 78 h 256"/>
                <a:gd name="T90" fmla="*/ 79 w 575"/>
                <a:gd name="T91" fmla="*/ 69 h 256"/>
                <a:gd name="T92" fmla="*/ 65 w 575"/>
                <a:gd name="T93" fmla="*/ 52 h 256"/>
                <a:gd name="T94" fmla="*/ 22 w 575"/>
                <a:gd name="T95" fmla="*/ 52 h 256"/>
                <a:gd name="T96" fmla="*/ 22 w 575"/>
                <a:gd name="T97" fmla="*/ 30 h 256"/>
                <a:gd name="T98" fmla="*/ 76 w 575"/>
                <a:gd name="T99" fmla="*/ 30 h 256"/>
                <a:gd name="T100" fmla="*/ 54 w 575"/>
                <a:gd name="T101" fmla="*/ 17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75" h="256">
                  <a:moveTo>
                    <a:pt x="51" y="4"/>
                  </a:moveTo>
                  <a:lnTo>
                    <a:pt x="505" y="4"/>
                  </a:lnTo>
                  <a:lnTo>
                    <a:pt x="505" y="0"/>
                  </a:lnTo>
                  <a:lnTo>
                    <a:pt x="520" y="0"/>
                  </a:lnTo>
                  <a:lnTo>
                    <a:pt x="527" y="13"/>
                  </a:lnTo>
                  <a:lnTo>
                    <a:pt x="516" y="17"/>
                  </a:lnTo>
                  <a:lnTo>
                    <a:pt x="502" y="22"/>
                  </a:lnTo>
                  <a:lnTo>
                    <a:pt x="491" y="22"/>
                  </a:lnTo>
                  <a:lnTo>
                    <a:pt x="487" y="35"/>
                  </a:lnTo>
                  <a:lnTo>
                    <a:pt x="498" y="35"/>
                  </a:lnTo>
                  <a:lnTo>
                    <a:pt x="509" y="35"/>
                  </a:lnTo>
                  <a:lnTo>
                    <a:pt x="520" y="35"/>
                  </a:lnTo>
                  <a:lnTo>
                    <a:pt x="531" y="39"/>
                  </a:lnTo>
                  <a:lnTo>
                    <a:pt x="534" y="52"/>
                  </a:lnTo>
                  <a:lnTo>
                    <a:pt x="523" y="65"/>
                  </a:lnTo>
                  <a:lnTo>
                    <a:pt x="513" y="65"/>
                  </a:lnTo>
                  <a:lnTo>
                    <a:pt x="502" y="65"/>
                  </a:lnTo>
                  <a:lnTo>
                    <a:pt x="491" y="65"/>
                  </a:lnTo>
                  <a:lnTo>
                    <a:pt x="480" y="65"/>
                  </a:lnTo>
                  <a:lnTo>
                    <a:pt x="477" y="78"/>
                  </a:lnTo>
                  <a:lnTo>
                    <a:pt x="491" y="86"/>
                  </a:lnTo>
                  <a:lnTo>
                    <a:pt x="505" y="91"/>
                  </a:lnTo>
                  <a:lnTo>
                    <a:pt x="516" y="91"/>
                  </a:lnTo>
                  <a:lnTo>
                    <a:pt x="527" y="91"/>
                  </a:lnTo>
                  <a:lnTo>
                    <a:pt x="542" y="91"/>
                  </a:lnTo>
                  <a:lnTo>
                    <a:pt x="552" y="91"/>
                  </a:lnTo>
                  <a:lnTo>
                    <a:pt x="563" y="91"/>
                  </a:lnTo>
                  <a:lnTo>
                    <a:pt x="574" y="104"/>
                  </a:lnTo>
                  <a:lnTo>
                    <a:pt x="563" y="117"/>
                  </a:lnTo>
                  <a:lnTo>
                    <a:pt x="552" y="117"/>
                  </a:lnTo>
                  <a:lnTo>
                    <a:pt x="542" y="117"/>
                  </a:lnTo>
                  <a:lnTo>
                    <a:pt x="527" y="117"/>
                  </a:lnTo>
                  <a:lnTo>
                    <a:pt x="516" y="117"/>
                  </a:lnTo>
                  <a:lnTo>
                    <a:pt x="505" y="112"/>
                  </a:lnTo>
                  <a:lnTo>
                    <a:pt x="491" y="112"/>
                  </a:lnTo>
                  <a:lnTo>
                    <a:pt x="477" y="112"/>
                  </a:lnTo>
                  <a:lnTo>
                    <a:pt x="473" y="125"/>
                  </a:lnTo>
                  <a:lnTo>
                    <a:pt x="469" y="138"/>
                  </a:lnTo>
                  <a:lnTo>
                    <a:pt x="487" y="143"/>
                  </a:lnTo>
                  <a:lnTo>
                    <a:pt x="498" y="147"/>
                  </a:lnTo>
                  <a:lnTo>
                    <a:pt x="509" y="147"/>
                  </a:lnTo>
                  <a:lnTo>
                    <a:pt x="520" y="151"/>
                  </a:lnTo>
                  <a:lnTo>
                    <a:pt x="531" y="151"/>
                  </a:lnTo>
                  <a:lnTo>
                    <a:pt x="542" y="151"/>
                  </a:lnTo>
                  <a:lnTo>
                    <a:pt x="542" y="164"/>
                  </a:lnTo>
                  <a:lnTo>
                    <a:pt x="527" y="169"/>
                  </a:lnTo>
                  <a:lnTo>
                    <a:pt x="513" y="169"/>
                  </a:lnTo>
                  <a:lnTo>
                    <a:pt x="498" y="169"/>
                  </a:lnTo>
                  <a:lnTo>
                    <a:pt x="487" y="169"/>
                  </a:lnTo>
                  <a:lnTo>
                    <a:pt x="469" y="169"/>
                  </a:lnTo>
                  <a:lnTo>
                    <a:pt x="455" y="169"/>
                  </a:lnTo>
                  <a:lnTo>
                    <a:pt x="444" y="169"/>
                  </a:lnTo>
                  <a:lnTo>
                    <a:pt x="433" y="169"/>
                  </a:lnTo>
                  <a:lnTo>
                    <a:pt x="437" y="182"/>
                  </a:lnTo>
                  <a:lnTo>
                    <a:pt x="451" y="194"/>
                  </a:lnTo>
                  <a:lnTo>
                    <a:pt x="466" y="194"/>
                  </a:lnTo>
                  <a:lnTo>
                    <a:pt x="477" y="194"/>
                  </a:lnTo>
                  <a:lnTo>
                    <a:pt x="477" y="207"/>
                  </a:lnTo>
                  <a:lnTo>
                    <a:pt x="462" y="212"/>
                  </a:lnTo>
                  <a:lnTo>
                    <a:pt x="448" y="212"/>
                  </a:lnTo>
                  <a:lnTo>
                    <a:pt x="433" y="212"/>
                  </a:lnTo>
                  <a:lnTo>
                    <a:pt x="422" y="212"/>
                  </a:lnTo>
                  <a:lnTo>
                    <a:pt x="412" y="212"/>
                  </a:lnTo>
                  <a:lnTo>
                    <a:pt x="412" y="225"/>
                  </a:lnTo>
                  <a:lnTo>
                    <a:pt x="422" y="229"/>
                  </a:lnTo>
                  <a:lnTo>
                    <a:pt x="412" y="233"/>
                  </a:lnTo>
                  <a:lnTo>
                    <a:pt x="397" y="238"/>
                  </a:lnTo>
                  <a:lnTo>
                    <a:pt x="386" y="238"/>
                  </a:lnTo>
                  <a:lnTo>
                    <a:pt x="375" y="238"/>
                  </a:lnTo>
                  <a:lnTo>
                    <a:pt x="365" y="238"/>
                  </a:lnTo>
                  <a:lnTo>
                    <a:pt x="354" y="238"/>
                  </a:lnTo>
                  <a:lnTo>
                    <a:pt x="343" y="238"/>
                  </a:lnTo>
                  <a:lnTo>
                    <a:pt x="332" y="238"/>
                  </a:lnTo>
                  <a:lnTo>
                    <a:pt x="343" y="246"/>
                  </a:lnTo>
                  <a:lnTo>
                    <a:pt x="332" y="255"/>
                  </a:lnTo>
                  <a:lnTo>
                    <a:pt x="318" y="255"/>
                  </a:lnTo>
                  <a:lnTo>
                    <a:pt x="303" y="255"/>
                  </a:lnTo>
                  <a:lnTo>
                    <a:pt x="285" y="255"/>
                  </a:lnTo>
                  <a:lnTo>
                    <a:pt x="267" y="255"/>
                  </a:lnTo>
                  <a:lnTo>
                    <a:pt x="253" y="255"/>
                  </a:lnTo>
                  <a:lnTo>
                    <a:pt x="238" y="255"/>
                  </a:lnTo>
                  <a:lnTo>
                    <a:pt x="227" y="255"/>
                  </a:lnTo>
                  <a:lnTo>
                    <a:pt x="217" y="255"/>
                  </a:lnTo>
                  <a:lnTo>
                    <a:pt x="227" y="255"/>
                  </a:lnTo>
                  <a:lnTo>
                    <a:pt x="238" y="255"/>
                  </a:lnTo>
                  <a:lnTo>
                    <a:pt x="249" y="255"/>
                  </a:lnTo>
                  <a:lnTo>
                    <a:pt x="249" y="242"/>
                  </a:lnTo>
                  <a:lnTo>
                    <a:pt x="238" y="242"/>
                  </a:lnTo>
                  <a:lnTo>
                    <a:pt x="224" y="242"/>
                  </a:lnTo>
                  <a:lnTo>
                    <a:pt x="213" y="242"/>
                  </a:lnTo>
                  <a:lnTo>
                    <a:pt x="195" y="242"/>
                  </a:lnTo>
                  <a:lnTo>
                    <a:pt x="181" y="238"/>
                  </a:lnTo>
                  <a:lnTo>
                    <a:pt x="166" y="238"/>
                  </a:lnTo>
                  <a:lnTo>
                    <a:pt x="181" y="233"/>
                  </a:lnTo>
                  <a:lnTo>
                    <a:pt x="195" y="233"/>
                  </a:lnTo>
                  <a:lnTo>
                    <a:pt x="206" y="233"/>
                  </a:lnTo>
                  <a:lnTo>
                    <a:pt x="220" y="233"/>
                  </a:lnTo>
                  <a:lnTo>
                    <a:pt x="235" y="233"/>
                  </a:lnTo>
                  <a:lnTo>
                    <a:pt x="245" y="233"/>
                  </a:lnTo>
                  <a:lnTo>
                    <a:pt x="245" y="220"/>
                  </a:lnTo>
                  <a:lnTo>
                    <a:pt x="235" y="216"/>
                  </a:lnTo>
                  <a:lnTo>
                    <a:pt x="220" y="216"/>
                  </a:lnTo>
                  <a:lnTo>
                    <a:pt x="209" y="216"/>
                  </a:lnTo>
                  <a:lnTo>
                    <a:pt x="191" y="216"/>
                  </a:lnTo>
                  <a:lnTo>
                    <a:pt x="177" y="216"/>
                  </a:lnTo>
                  <a:lnTo>
                    <a:pt x="166" y="216"/>
                  </a:lnTo>
                  <a:lnTo>
                    <a:pt x="152" y="216"/>
                  </a:lnTo>
                  <a:lnTo>
                    <a:pt x="137" y="212"/>
                  </a:lnTo>
                  <a:lnTo>
                    <a:pt x="123" y="212"/>
                  </a:lnTo>
                  <a:lnTo>
                    <a:pt x="112" y="212"/>
                  </a:lnTo>
                  <a:lnTo>
                    <a:pt x="94" y="207"/>
                  </a:lnTo>
                  <a:lnTo>
                    <a:pt x="108" y="194"/>
                  </a:lnTo>
                  <a:lnTo>
                    <a:pt x="123" y="194"/>
                  </a:lnTo>
                  <a:lnTo>
                    <a:pt x="137" y="194"/>
                  </a:lnTo>
                  <a:lnTo>
                    <a:pt x="152" y="194"/>
                  </a:lnTo>
                  <a:lnTo>
                    <a:pt x="162" y="194"/>
                  </a:lnTo>
                  <a:lnTo>
                    <a:pt x="173" y="194"/>
                  </a:lnTo>
                  <a:lnTo>
                    <a:pt x="162" y="182"/>
                  </a:lnTo>
                  <a:lnTo>
                    <a:pt x="152" y="182"/>
                  </a:lnTo>
                  <a:lnTo>
                    <a:pt x="137" y="182"/>
                  </a:lnTo>
                  <a:lnTo>
                    <a:pt x="123" y="182"/>
                  </a:lnTo>
                  <a:lnTo>
                    <a:pt x="108" y="182"/>
                  </a:lnTo>
                  <a:lnTo>
                    <a:pt x="94" y="182"/>
                  </a:lnTo>
                  <a:lnTo>
                    <a:pt x="83" y="182"/>
                  </a:lnTo>
                  <a:lnTo>
                    <a:pt x="72" y="182"/>
                  </a:lnTo>
                  <a:lnTo>
                    <a:pt x="51" y="177"/>
                  </a:lnTo>
                  <a:lnTo>
                    <a:pt x="36" y="177"/>
                  </a:lnTo>
                  <a:lnTo>
                    <a:pt x="25" y="177"/>
                  </a:lnTo>
                  <a:lnTo>
                    <a:pt x="14" y="177"/>
                  </a:lnTo>
                  <a:lnTo>
                    <a:pt x="29" y="173"/>
                  </a:lnTo>
                  <a:lnTo>
                    <a:pt x="40" y="173"/>
                  </a:lnTo>
                  <a:lnTo>
                    <a:pt x="51" y="173"/>
                  </a:lnTo>
                  <a:lnTo>
                    <a:pt x="69" y="173"/>
                  </a:lnTo>
                  <a:lnTo>
                    <a:pt x="87" y="173"/>
                  </a:lnTo>
                  <a:lnTo>
                    <a:pt x="97" y="173"/>
                  </a:lnTo>
                  <a:lnTo>
                    <a:pt x="108" y="173"/>
                  </a:lnTo>
                  <a:lnTo>
                    <a:pt x="119" y="173"/>
                  </a:lnTo>
                  <a:lnTo>
                    <a:pt x="130" y="173"/>
                  </a:lnTo>
                  <a:lnTo>
                    <a:pt x="134" y="160"/>
                  </a:lnTo>
                  <a:lnTo>
                    <a:pt x="123" y="151"/>
                  </a:lnTo>
                  <a:lnTo>
                    <a:pt x="105" y="147"/>
                  </a:lnTo>
                  <a:lnTo>
                    <a:pt x="94" y="147"/>
                  </a:lnTo>
                  <a:lnTo>
                    <a:pt x="79" y="147"/>
                  </a:lnTo>
                  <a:lnTo>
                    <a:pt x="65" y="147"/>
                  </a:lnTo>
                  <a:lnTo>
                    <a:pt x="51" y="147"/>
                  </a:lnTo>
                  <a:lnTo>
                    <a:pt x="40" y="147"/>
                  </a:lnTo>
                  <a:lnTo>
                    <a:pt x="29" y="147"/>
                  </a:lnTo>
                  <a:lnTo>
                    <a:pt x="18" y="147"/>
                  </a:lnTo>
                  <a:lnTo>
                    <a:pt x="7" y="143"/>
                  </a:lnTo>
                  <a:lnTo>
                    <a:pt x="22" y="138"/>
                  </a:lnTo>
                  <a:lnTo>
                    <a:pt x="32" y="138"/>
                  </a:lnTo>
                  <a:lnTo>
                    <a:pt x="43" y="134"/>
                  </a:lnTo>
                  <a:lnTo>
                    <a:pt x="58" y="134"/>
                  </a:lnTo>
                  <a:lnTo>
                    <a:pt x="76" y="134"/>
                  </a:lnTo>
                  <a:lnTo>
                    <a:pt x="87" y="134"/>
                  </a:lnTo>
                  <a:lnTo>
                    <a:pt x="101" y="134"/>
                  </a:lnTo>
                  <a:lnTo>
                    <a:pt x="112" y="134"/>
                  </a:lnTo>
                  <a:lnTo>
                    <a:pt x="105" y="121"/>
                  </a:lnTo>
                  <a:lnTo>
                    <a:pt x="94" y="121"/>
                  </a:lnTo>
                  <a:lnTo>
                    <a:pt x="83" y="121"/>
                  </a:lnTo>
                  <a:lnTo>
                    <a:pt x="69" y="121"/>
                  </a:lnTo>
                  <a:lnTo>
                    <a:pt x="58" y="121"/>
                  </a:lnTo>
                  <a:lnTo>
                    <a:pt x="43" y="121"/>
                  </a:lnTo>
                  <a:lnTo>
                    <a:pt x="32" y="112"/>
                  </a:lnTo>
                  <a:lnTo>
                    <a:pt x="32" y="99"/>
                  </a:lnTo>
                  <a:lnTo>
                    <a:pt x="43" y="95"/>
                  </a:lnTo>
                  <a:lnTo>
                    <a:pt x="54" y="95"/>
                  </a:lnTo>
                  <a:lnTo>
                    <a:pt x="69" y="95"/>
                  </a:lnTo>
                  <a:lnTo>
                    <a:pt x="79" y="95"/>
                  </a:lnTo>
                  <a:lnTo>
                    <a:pt x="94" y="95"/>
                  </a:lnTo>
                  <a:lnTo>
                    <a:pt x="105" y="95"/>
                  </a:lnTo>
                  <a:lnTo>
                    <a:pt x="116" y="95"/>
                  </a:lnTo>
                  <a:lnTo>
                    <a:pt x="126" y="95"/>
                  </a:lnTo>
                  <a:lnTo>
                    <a:pt x="130" y="82"/>
                  </a:lnTo>
                  <a:lnTo>
                    <a:pt x="119" y="78"/>
                  </a:lnTo>
                  <a:lnTo>
                    <a:pt x="108" y="78"/>
                  </a:lnTo>
                  <a:lnTo>
                    <a:pt x="90" y="78"/>
                  </a:lnTo>
                  <a:lnTo>
                    <a:pt x="79" y="78"/>
                  </a:lnTo>
                  <a:lnTo>
                    <a:pt x="65" y="78"/>
                  </a:lnTo>
                  <a:lnTo>
                    <a:pt x="54" y="78"/>
                  </a:lnTo>
                  <a:lnTo>
                    <a:pt x="43" y="78"/>
                  </a:lnTo>
                  <a:lnTo>
                    <a:pt x="54" y="69"/>
                  </a:lnTo>
                  <a:lnTo>
                    <a:pt x="69" y="69"/>
                  </a:lnTo>
                  <a:lnTo>
                    <a:pt x="79" y="69"/>
                  </a:lnTo>
                  <a:lnTo>
                    <a:pt x="90" y="69"/>
                  </a:lnTo>
                  <a:lnTo>
                    <a:pt x="94" y="56"/>
                  </a:lnTo>
                  <a:lnTo>
                    <a:pt x="83" y="52"/>
                  </a:lnTo>
                  <a:lnTo>
                    <a:pt x="65" y="52"/>
                  </a:lnTo>
                  <a:lnTo>
                    <a:pt x="54" y="52"/>
                  </a:lnTo>
                  <a:lnTo>
                    <a:pt x="43" y="52"/>
                  </a:lnTo>
                  <a:lnTo>
                    <a:pt x="32" y="52"/>
                  </a:lnTo>
                  <a:lnTo>
                    <a:pt x="22" y="52"/>
                  </a:lnTo>
                  <a:lnTo>
                    <a:pt x="11" y="52"/>
                  </a:lnTo>
                  <a:lnTo>
                    <a:pt x="0" y="52"/>
                  </a:lnTo>
                  <a:lnTo>
                    <a:pt x="7" y="35"/>
                  </a:lnTo>
                  <a:lnTo>
                    <a:pt x="22" y="30"/>
                  </a:lnTo>
                  <a:lnTo>
                    <a:pt x="36" y="30"/>
                  </a:lnTo>
                  <a:lnTo>
                    <a:pt x="51" y="30"/>
                  </a:lnTo>
                  <a:lnTo>
                    <a:pt x="65" y="30"/>
                  </a:lnTo>
                  <a:lnTo>
                    <a:pt x="76" y="30"/>
                  </a:lnTo>
                  <a:lnTo>
                    <a:pt x="87" y="30"/>
                  </a:lnTo>
                  <a:lnTo>
                    <a:pt x="79" y="17"/>
                  </a:lnTo>
                  <a:lnTo>
                    <a:pt x="65" y="17"/>
                  </a:lnTo>
                  <a:lnTo>
                    <a:pt x="54" y="17"/>
                  </a:lnTo>
                  <a:lnTo>
                    <a:pt x="43" y="17"/>
                  </a:lnTo>
                  <a:lnTo>
                    <a:pt x="51" y="4"/>
                  </a:lnTo>
                </a:path>
              </a:pathLst>
            </a:custGeom>
            <a:pattFill prst="narHorz">
              <a:fgClr>
                <a:schemeClr val="hlink"/>
              </a:fgClr>
              <a:bgClr>
                <a:schemeClr val="folHlink"/>
              </a:bgClr>
            </a:patt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rnd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17470" name="Rectangle 30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00050"/>
            <a:ext cx="7772400" cy="1162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17471" name="Rectangle 31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90700"/>
            <a:ext cx="7772400" cy="4095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17472" name="Rectangle 3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400"/>
            </a:lvl1pPr>
          </a:lstStyle>
          <a:p>
            <a:endParaRPr lang="ru-RU" altLang="ru-RU"/>
          </a:p>
        </p:txBody>
      </p:sp>
      <p:sp>
        <p:nvSpPr>
          <p:cNvPr id="317473" name="Rectangle 3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99213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ctr" eaLnBrk="0" hangingPunct="0">
              <a:defRPr sz="1400"/>
            </a:lvl1pPr>
          </a:lstStyle>
          <a:p>
            <a:endParaRPr lang="ru-RU" altLang="ru-RU"/>
          </a:p>
        </p:txBody>
      </p:sp>
      <p:sp>
        <p:nvSpPr>
          <p:cNvPr id="317474" name="Rectangle 3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399213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400"/>
            </a:lvl1pPr>
          </a:lstStyle>
          <a:p>
            <a:fld id="{42AA2E82-4BA1-4869-B843-7F1BDDAC37F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47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anose="02040602050305030304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anose="02040602050305030304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anose="02040602050305030304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anose="02040602050305030304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anose="02040602050305030304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anose="02040602050305030304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anose="02040602050305030304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Book Antiqua" panose="02040602050305030304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4546" name="Rectangle 2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301625" y="228600"/>
            <a:ext cx="8510588" cy="13255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364547" name="Rectangle 3"/>
          <p:cNvSpPr>
            <a:spLocks noGrp="1" noRot="1" noChangeArrowheads="1"/>
          </p:cNvSpPr>
          <p:nvPr>
            <p:ph type="body" idx="1"/>
          </p:nvPr>
        </p:nvSpPr>
        <p:spPr bwMode="auto">
          <a:xfrm>
            <a:off x="301625" y="1676400"/>
            <a:ext cx="8540750" cy="4422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3645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048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3645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endParaRPr lang="ru-RU" altLang="ru-RU"/>
          </a:p>
        </p:txBody>
      </p:sp>
      <p:sp>
        <p:nvSpPr>
          <p:cNvPr id="3645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2860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</a:defRPr>
            </a:lvl1pPr>
          </a:lstStyle>
          <a:p>
            <a:fld id="{27D944B9-BE10-4DC2-BA24-B8E0B2D86D3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983" r:id="rId1"/>
    <p:sldLayoutId id="2147483994" r:id="rId2"/>
    <p:sldLayoutId id="2147483995" r:id="rId3"/>
    <p:sldLayoutId id="2147483996" r:id="rId4"/>
    <p:sldLayoutId id="2147483997" r:id="rId5"/>
    <p:sldLayoutId id="2147483998" r:id="rId6"/>
    <p:sldLayoutId id="2147483999" r:id="rId7"/>
    <p:sldLayoutId id="2147484000" r:id="rId8"/>
    <p:sldLayoutId id="2147484001" r:id="rId9"/>
    <p:sldLayoutId id="2147484002" r:id="rId10"/>
    <p:sldLayoutId id="2147484003" r:id="rId11"/>
    <p:sldLayoutId id="2147484004" r:id="rId12"/>
  </p:sldLayoutIdLst>
  <p:transition>
    <p:random/>
  </p:transition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panose="020B0604020202020204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32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4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Wingdings" panose="05000000000000000000" pitchFamily="2" charset="2"/>
        <a:buChar char="§"/>
        <a:defRPr sz="2000" kern="1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2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41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53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7.png"/><Relationship Id="rId4" Type="http://schemas.openxmlformats.org/officeDocument/2006/relationships/image" Target="../media/image56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0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jpeg"/><Relationship Id="rId2" Type="http://schemas.openxmlformats.org/officeDocument/2006/relationships/image" Target="../media/image64.jpeg"/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 rot="489050">
            <a:off x="1403350" y="1268413"/>
            <a:ext cx="7067550" cy="185420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SlantUp">
              <a:avLst>
                <a:gd name="adj" fmla="val 55556"/>
              </a:avLst>
            </a:prstTxWarp>
          </a:bodyPr>
          <a:lstStyle/>
          <a:p>
            <a:pPr algn="ctr"/>
            <a:r>
              <a:rPr lang="ru-RU" sz="3600" kern="10">
                <a:ln w="25400">
                  <a:solidFill>
                    <a:srgbClr val="CCFFFF"/>
                  </a:solidFill>
                  <a:round/>
                  <a:headEnd/>
                  <a:tailEnd/>
                </a:ln>
                <a:solidFill>
                  <a:srgbClr val="80008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Океания - островная часть света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2555875" y="3860800"/>
            <a:ext cx="417671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2054" name="Text Box 6"/>
          <p:cNvSpPr txBox="1">
            <a:spLocks noChangeArrowheads="1"/>
          </p:cNvSpPr>
          <p:nvPr/>
        </p:nvSpPr>
        <p:spPr bwMode="auto">
          <a:xfrm>
            <a:off x="755650" y="0"/>
            <a:ext cx="77771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</p:spTree>
  </p:cSld>
  <p:clrMapOvr>
    <a:overrideClrMapping bg1="dk2" tx1="lt1" bg2="dk1" tx2="lt2" accent1="accent1" accent2="accent2" accent3="accent3" accent4="accent4" accent5="accent5" accent6="accent6" hlink="hlink" folHlink="folHlink"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accent1"/>
            </a:gs>
            <a:gs pos="100000">
              <a:srgbClr val="EAEAE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7620" name="Picture 4" descr="лагуна Монрово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725" y="692150"/>
            <a:ext cx="3168650" cy="207962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7621" name="Text Box 5"/>
          <p:cNvSpPr txBox="1">
            <a:spLocks noChangeArrowheads="1"/>
          </p:cNvSpPr>
          <p:nvPr/>
        </p:nvSpPr>
        <p:spPr bwMode="auto">
          <a:xfrm>
            <a:off x="250825" y="908050"/>
            <a:ext cx="504190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99"/>
                </a:solidFill>
                <a:latin typeface="Georgia" panose="02040502050405020303" pitchFamily="18" charset="0"/>
              </a:rPr>
              <a:t> 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Чем дальше к востоку, тем однообразнее и скуднее становится растительность: лишь скромные рощи кокосовых пальм и панданусов.</a:t>
            </a:r>
          </a:p>
        </p:txBody>
      </p:sp>
      <p:pic>
        <p:nvPicPr>
          <p:cNvPr id="367622" name="Picture 6" descr="остр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2276475"/>
            <a:ext cx="3671887" cy="2754313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7623" name="Text Box 7"/>
          <p:cNvSpPr txBox="1">
            <a:spLocks noChangeArrowheads="1"/>
          </p:cNvSpPr>
          <p:nvPr/>
        </p:nvSpPr>
        <p:spPr bwMode="auto">
          <a:xfrm>
            <a:off x="4500563" y="3357563"/>
            <a:ext cx="4464050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99"/>
                </a:solidFill>
                <a:latin typeface="Georgia" panose="02040502050405020303" pitchFamily="18" charset="0"/>
              </a:rPr>
              <a:t>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Воды в  лагунах и вблизи побережья изобилуют рыбой и морепродуктами, являющимися главным блюдом в рационе океанийцев.</a:t>
            </a:r>
          </a:p>
        </p:txBody>
      </p:sp>
      <p:pic>
        <p:nvPicPr>
          <p:cNvPr id="367624" name="Picture 8" descr="рыбкиклоуны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0425" y="4724400"/>
            <a:ext cx="2392363" cy="1614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76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676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accent1"/>
            </a:gs>
            <a:gs pos="100000">
              <a:srgbClr val="EAEAE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9668" name="Picture 4" descr="tou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33375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9669" name="Picture 5" descr="int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068638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9670" name="Text Box 6"/>
          <p:cNvSpPr txBox="1">
            <a:spLocks noChangeArrowheads="1"/>
          </p:cNvSpPr>
          <p:nvPr/>
        </p:nvSpPr>
        <p:spPr bwMode="auto">
          <a:xfrm>
            <a:off x="539750" y="5589588"/>
            <a:ext cx="33115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Хищная рыба мурена</a:t>
            </a:r>
          </a:p>
        </p:txBody>
      </p:sp>
      <p:sp>
        <p:nvSpPr>
          <p:cNvPr id="369672" name="Text Box 8"/>
          <p:cNvSpPr txBox="1">
            <a:spLocks noChangeArrowheads="1"/>
          </p:cNvSpPr>
          <p:nvPr/>
        </p:nvSpPr>
        <p:spPr bwMode="auto">
          <a:xfrm>
            <a:off x="3924300" y="260350"/>
            <a:ext cx="4535488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Жизнь коралловых рифов</a:t>
            </a:r>
          </a:p>
        </p:txBody>
      </p:sp>
      <p:pic>
        <p:nvPicPr>
          <p:cNvPr id="369673" name="Picture 9" descr="org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84813" y="3212976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9674" name="Text Box 10"/>
          <p:cNvSpPr txBox="1">
            <a:spLocks noChangeArrowheads="1"/>
          </p:cNvSpPr>
          <p:nvPr/>
        </p:nvSpPr>
        <p:spPr bwMode="auto">
          <a:xfrm>
            <a:off x="6443663" y="6021388"/>
            <a:ext cx="20891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Акула</a:t>
            </a:r>
          </a:p>
        </p:txBody>
      </p:sp>
      <p:sp>
        <p:nvSpPr>
          <p:cNvPr id="369675" name="Text Box 11"/>
          <p:cNvSpPr txBox="1">
            <a:spLocks noChangeArrowheads="1"/>
          </p:cNvSpPr>
          <p:nvPr/>
        </p:nvSpPr>
        <p:spPr bwMode="auto">
          <a:xfrm>
            <a:off x="3563938" y="1412875"/>
            <a:ext cx="165576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Краб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96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69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9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696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CC99"/>
            </a:gs>
            <a:gs pos="100000">
              <a:srgbClr val="DDDDDD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069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96938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latin typeface="Georgia" panose="02040502050405020303" pitchFamily="18" charset="0"/>
              </a:rPr>
              <a:t>Заселение Океании</a:t>
            </a:r>
          </a:p>
        </p:txBody>
      </p:sp>
      <p:pic>
        <p:nvPicPr>
          <p:cNvPr id="370696" name="Picture 8" descr="Географическое положение Океании"/>
          <p:cNvPicPr>
            <a:picLocks noChangeAspect="1" noChangeArrowheads="1"/>
          </p:cNvPicPr>
          <p:nvPr/>
        </p:nvPicPr>
        <p:blipFill>
          <a:blip r:embed="rId2">
            <a:lum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196975"/>
            <a:ext cx="7559675" cy="5040313"/>
          </a:xfrm>
          <a:prstGeom prst="rect">
            <a:avLst/>
          </a:prstGeom>
          <a:noFill/>
          <a:ln w="9525">
            <a:solidFill>
              <a:srgbClr val="FF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0700" name="Text Box 12"/>
          <p:cNvSpPr txBox="1">
            <a:spLocks noChangeArrowheads="1"/>
          </p:cNvSpPr>
          <p:nvPr/>
        </p:nvSpPr>
        <p:spPr bwMode="auto">
          <a:xfrm>
            <a:off x="6496050" y="3017838"/>
            <a:ext cx="13049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ru-RU" altLang="ru-RU">
                <a:solidFill>
                  <a:schemeClr val="bg2"/>
                </a:solidFill>
              </a:rPr>
              <a:t>Из Южной </a:t>
            </a:r>
          </a:p>
          <a:p>
            <a:r>
              <a:rPr lang="ru-RU" altLang="ru-RU">
                <a:solidFill>
                  <a:schemeClr val="bg2"/>
                </a:solidFill>
              </a:rPr>
              <a:t>Америки</a:t>
            </a:r>
          </a:p>
        </p:txBody>
      </p:sp>
      <p:sp>
        <p:nvSpPr>
          <p:cNvPr id="370703" name="Line 15"/>
          <p:cNvSpPr>
            <a:spLocks noChangeShapeType="1"/>
          </p:cNvSpPr>
          <p:nvPr/>
        </p:nvSpPr>
        <p:spPr bwMode="auto">
          <a:xfrm>
            <a:off x="1258888" y="1268413"/>
            <a:ext cx="433387" cy="108108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04" name="Line 16"/>
          <p:cNvSpPr>
            <a:spLocks noChangeShapeType="1"/>
          </p:cNvSpPr>
          <p:nvPr/>
        </p:nvSpPr>
        <p:spPr bwMode="auto">
          <a:xfrm flipH="1">
            <a:off x="1692275" y="2349500"/>
            <a:ext cx="714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05" name="Line 17"/>
          <p:cNvSpPr>
            <a:spLocks noChangeShapeType="1"/>
          </p:cNvSpPr>
          <p:nvPr/>
        </p:nvSpPr>
        <p:spPr bwMode="auto">
          <a:xfrm>
            <a:off x="1692275" y="2349500"/>
            <a:ext cx="215900" cy="5746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06" name="Line 18"/>
          <p:cNvSpPr>
            <a:spLocks noChangeShapeType="1"/>
          </p:cNvSpPr>
          <p:nvPr/>
        </p:nvSpPr>
        <p:spPr bwMode="auto">
          <a:xfrm>
            <a:off x="1908175" y="2924175"/>
            <a:ext cx="1295400" cy="5048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07" name="Line 19"/>
          <p:cNvSpPr>
            <a:spLocks noChangeShapeType="1"/>
          </p:cNvSpPr>
          <p:nvPr/>
        </p:nvSpPr>
        <p:spPr bwMode="auto">
          <a:xfrm>
            <a:off x="3203575" y="3429000"/>
            <a:ext cx="1008063" cy="1444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08" name="Line 20"/>
          <p:cNvSpPr>
            <a:spLocks noChangeShapeType="1"/>
          </p:cNvSpPr>
          <p:nvPr/>
        </p:nvSpPr>
        <p:spPr bwMode="auto">
          <a:xfrm>
            <a:off x="4211638" y="3573463"/>
            <a:ext cx="647700" cy="5032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09" name="Line 21"/>
          <p:cNvSpPr>
            <a:spLocks noChangeShapeType="1"/>
          </p:cNvSpPr>
          <p:nvPr/>
        </p:nvSpPr>
        <p:spPr bwMode="auto">
          <a:xfrm flipH="1">
            <a:off x="4716463" y="4076700"/>
            <a:ext cx="142875" cy="360363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11" name="Line 23"/>
          <p:cNvSpPr>
            <a:spLocks noChangeShapeType="1"/>
          </p:cNvSpPr>
          <p:nvPr/>
        </p:nvSpPr>
        <p:spPr bwMode="auto">
          <a:xfrm>
            <a:off x="4716463" y="4437063"/>
            <a:ext cx="576262" cy="1008062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12" name="Line 24"/>
          <p:cNvSpPr>
            <a:spLocks noChangeShapeType="1"/>
          </p:cNvSpPr>
          <p:nvPr/>
        </p:nvSpPr>
        <p:spPr bwMode="auto">
          <a:xfrm>
            <a:off x="1835150" y="2852738"/>
            <a:ext cx="576263" cy="115252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13" name="Line 25"/>
          <p:cNvSpPr>
            <a:spLocks noChangeShapeType="1"/>
          </p:cNvSpPr>
          <p:nvPr/>
        </p:nvSpPr>
        <p:spPr bwMode="auto">
          <a:xfrm flipV="1">
            <a:off x="1619250" y="1989138"/>
            <a:ext cx="1512888" cy="21590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14" name="Line 26"/>
          <p:cNvSpPr>
            <a:spLocks noChangeShapeType="1"/>
          </p:cNvSpPr>
          <p:nvPr/>
        </p:nvSpPr>
        <p:spPr bwMode="auto">
          <a:xfrm>
            <a:off x="3132138" y="1989138"/>
            <a:ext cx="1584325" cy="935037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15" name="Line 27"/>
          <p:cNvSpPr>
            <a:spLocks noChangeShapeType="1"/>
          </p:cNvSpPr>
          <p:nvPr/>
        </p:nvSpPr>
        <p:spPr bwMode="auto">
          <a:xfrm>
            <a:off x="4716463" y="2924175"/>
            <a:ext cx="935037" cy="122555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17" name="Line 29"/>
          <p:cNvSpPr>
            <a:spLocks noChangeShapeType="1"/>
          </p:cNvSpPr>
          <p:nvPr/>
        </p:nvSpPr>
        <p:spPr bwMode="auto">
          <a:xfrm>
            <a:off x="5651500" y="4149725"/>
            <a:ext cx="792163" cy="142875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18" name="Line 30"/>
          <p:cNvSpPr>
            <a:spLocks noChangeShapeType="1"/>
          </p:cNvSpPr>
          <p:nvPr/>
        </p:nvSpPr>
        <p:spPr bwMode="auto">
          <a:xfrm flipH="1">
            <a:off x="8101013" y="2420938"/>
            <a:ext cx="503237" cy="1584325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19" name="Line 31"/>
          <p:cNvSpPr>
            <a:spLocks noChangeShapeType="1"/>
          </p:cNvSpPr>
          <p:nvPr/>
        </p:nvSpPr>
        <p:spPr bwMode="auto">
          <a:xfrm flipH="1">
            <a:off x="7235825" y="4005263"/>
            <a:ext cx="865188" cy="431800"/>
          </a:xfrm>
          <a:prstGeom prst="line">
            <a:avLst/>
          </a:prstGeom>
          <a:noFill/>
          <a:ln w="19050">
            <a:solidFill>
              <a:srgbClr val="0000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0720" name="AutoShape 32"/>
          <p:cNvSpPr>
            <a:spLocks noChangeArrowheads="1"/>
          </p:cNvSpPr>
          <p:nvPr/>
        </p:nvSpPr>
        <p:spPr bwMode="auto">
          <a:xfrm>
            <a:off x="4932363" y="2420938"/>
            <a:ext cx="1368425" cy="431800"/>
          </a:xfrm>
          <a:prstGeom prst="wedgeRoundRectCallout">
            <a:avLst>
              <a:gd name="adj1" fmla="val -43750"/>
              <a:gd name="adj2" fmla="val 70000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ctr"/>
            <a:r>
              <a:rPr lang="ru-RU" altLang="ru-RU">
                <a:solidFill>
                  <a:schemeClr val="bg2"/>
                </a:solidFill>
              </a:rPr>
              <a:t>Из Азии</a:t>
            </a:r>
          </a:p>
        </p:txBody>
      </p:sp>
      <p:sp>
        <p:nvSpPr>
          <p:cNvPr id="370721" name="AutoShape 33"/>
          <p:cNvSpPr>
            <a:spLocks noChangeArrowheads="1"/>
          </p:cNvSpPr>
          <p:nvPr/>
        </p:nvSpPr>
        <p:spPr bwMode="auto">
          <a:xfrm>
            <a:off x="6443663" y="3068638"/>
            <a:ext cx="1512887" cy="504825"/>
          </a:xfrm>
          <a:prstGeom prst="wedgeRoundRectCallout">
            <a:avLst>
              <a:gd name="adj1" fmla="val -44333"/>
              <a:gd name="adj2" fmla="val 70125"/>
              <a:gd name="adj3" fmla="val 16667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r>
              <a:rPr lang="ru-RU" altLang="ru-RU">
                <a:solidFill>
                  <a:schemeClr val="bg2"/>
                </a:solidFill>
              </a:rPr>
              <a:t>Из Америки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CC99"/>
            </a:gs>
            <a:gs pos="100000">
              <a:srgbClr val="EAEAE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1716" name="Picture 4" descr="катамаран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lum contrast="2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476250"/>
            <a:ext cx="4467225" cy="3943350"/>
          </a:xfrm>
          <a:noFill/>
          <a:ln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1717" name="Picture 5" descr="яваы"/>
          <p:cNvPicPr>
            <a:picLocks noChangeAspect="1" noChangeArrowheads="1"/>
          </p:cNvPicPr>
          <p:nvPr/>
        </p:nvPicPr>
        <p:blipFill>
          <a:blip r:embed="rId3">
            <a:lum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3357563"/>
            <a:ext cx="2952750" cy="282575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1718" name="Text Box 6"/>
          <p:cNvSpPr txBox="1">
            <a:spLocks noChangeArrowheads="1"/>
          </p:cNvSpPr>
          <p:nvPr/>
        </p:nvSpPr>
        <p:spPr bwMode="auto">
          <a:xfrm>
            <a:off x="250825" y="4581525"/>
            <a:ext cx="51847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chemeClr val="bg2"/>
                </a:solidFill>
              </a:rPr>
              <a:t> 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Океанийцы были искусными мореходами и судостроителями. Ориентируясь по звездам и нехитрой «узелковой» карте, они совершали плавания за тысячи километров от родных островов.</a:t>
            </a:r>
          </a:p>
        </p:txBody>
      </p:sp>
      <p:sp>
        <p:nvSpPr>
          <p:cNvPr id="371719" name="Text Box 7"/>
          <p:cNvSpPr txBox="1">
            <a:spLocks noChangeArrowheads="1"/>
          </p:cNvSpPr>
          <p:nvPr/>
        </p:nvSpPr>
        <p:spPr bwMode="auto">
          <a:xfrm>
            <a:off x="5867400" y="2565400"/>
            <a:ext cx="280828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«Узелковая» карта полинезийцев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1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17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tx1"/>
            </a:gs>
            <a:gs pos="100000">
              <a:srgbClr val="00CC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2740" name="Picture 4" descr="Хейердал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620713"/>
            <a:ext cx="1752600" cy="195262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2741" name="Text Box 5"/>
          <p:cNvSpPr txBox="1">
            <a:spLocks noChangeArrowheads="1"/>
          </p:cNvSpPr>
          <p:nvPr/>
        </p:nvSpPr>
        <p:spPr bwMode="auto">
          <a:xfrm>
            <a:off x="2411413" y="765175"/>
            <a:ext cx="6337300" cy="13287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chemeClr val="bg2"/>
                </a:solidFill>
                <a:latin typeface="Georgia" panose="02040502050405020303" pitchFamily="18" charset="0"/>
              </a:rPr>
              <a:t> 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Норвежский ученый и путешественник Тур Хейердал выдвинул гипотезу о том, что Океанию могли заселить выходцы из Южной Америки.</a:t>
            </a:r>
          </a:p>
          <a:p>
            <a:pPr>
              <a:spcBef>
                <a:spcPct val="50000"/>
              </a:spcBef>
            </a:pPr>
            <a:r>
              <a:rPr lang="ru-RU" altLang="ru-RU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    </a:t>
            </a:r>
          </a:p>
        </p:txBody>
      </p:sp>
      <p:pic>
        <p:nvPicPr>
          <p:cNvPr id="372742" name="Picture 6" descr="цветок бальсового дерев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2852738"/>
            <a:ext cx="3390900" cy="23495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2743" name="Text Box 7"/>
          <p:cNvSpPr txBox="1">
            <a:spLocks noChangeArrowheads="1"/>
          </p:cNvSpPr>
          <p:nvPr/>
        </p:nvSpPr>
        <p:spPr bwMode="auto">
          <a:xfrm>
            <a:off x="4716463" y="5373688"/>
            <a:ext cx="442753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Цветок бальсового дерева</a:t>
            </a:r>
          </a:p>
        </p:txBody>
      </p:sp>
      <p:pic>
        <p:nvPicPr>
          <p:cNvPr id="372744" name="Picture 8" descr="Пальма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3500438"/>
            <a:ext cx="2973387" cy="2379662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2745" name="Text Box 9"/>
          <p:cNvSpPr txBox="1">
            <a:spLocks noChangeArrowheads="1"/>
          </p:cNvSpPr>
          <p:nvPr/>
        </p:nvSpPr>
        <p:spPr bwMode="auto">
          <a:xfrm>
            <a:off x="468313" y="6092825"/>
            <a:ext cx="47513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Коралловые рифы на подходе к о.Пасхи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2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727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CC99"/>
            </a:gs>
            <a:gs pos="100000">
              <a:srgbClr val="EAEAE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76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23913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latin typeface="Georgia" panose="02040502050405020303" pitchFamily="18" charset="0"/>
              </a:rPr>
              <a:t>Жители Океании</a:t>
            </a:r>
          </a:p>
        </p:txBody>
      </p:sp>
      <p:sp>
        <p:nvSpPr>
          <p:cNvPr id="37376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1125538"/>
            <a:ext cx="8540750" cy="5399087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1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            </a:t>
            </a:r>
            <a:r>
              <a:rPr lang="ru-RU" altLang="ru-RU" sz="1800">
                <a:solidFill>
                  <a:srgbClr val="000099"/>
                </a:solidFill>
                <a:latin typeface="Georgia" panose="02040502050405020303" pitchFamily="18" charset="0"/>
              </a:rPr>
              <a:t>По особенностям расового состава, языку и культуре в Океании выделяются три крупных региона: Микронезия, Полинезия и Меланезия. Эти сложные названия состоят из общего корня «несос» , по-гречески – остров. </a:t>
            </a:r>
          </a:p>
        </p:txBody>
      </p:sp>
      <p:sp>
        <p:nvSpPr>
          <p:cNvPr id="373764" name="Text Box 4"/>
          <p:cNvSpPr txBox="1">
            <a:spLocks noChangeArrowheads="1"/>
          </p:cNvSpPr>
          <p:nvPr/>
        </p:nvSpPr>
        <p:spPr bwMode="auto">
          <a:xfrm>
            <a:off x="2627313" y="3933825"/>
            <a:ext cx="3313112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solidFill>
                <a:schemeClr val="bg2"/>
              </a:solidFill>
            </a:endParaRPr>
          </a:p>
        </p:txBody>
      </p:sp>
      <p:pic>
        <p:nvPicPr>
          <p:cNvPr id="373765" name="Picture 5" descr="Население Океании"/>
          <p:cNvPicPr>
            <a:picLocks noChangeAspect="1" noChangeArrowheads="1"/>
          </p:cNvPicPr>
          <p:nvPr/>
        </p:nvPicPr>
        <p:blipFill>
          <a:blip r:embed="rId2">
            <a:lum bright="-12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713" y="2133600"/>
            <a:ext cx="6694487" cy="446405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3766" name="Line 6"/>
          <p:cNvSpPr>
            <a:spLocks noChangeShapeType="1"/>
          </p:cNvSpPr>
          <p:nvPr/>
        </p:nvSpPr>
        <p:spPr bwMode="auto">
          <a:xfrm flipV="1">
            <a:off x="1763713" y="2133600"/>
            <a:ext cx="0" cy="446405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3767" name="Line 7"/>
          <p:cNvSpPr>
            <a:spLocks noChangeShapeType="1"/>
          </p:cNvSpPr>
          <p:nvPr/>
        </p:nvSpPr>
        <p:spPr bwMode="auto">
          <a:xfrm>
            <a:off x="1763713" y="6597650"/>
            <a:ext cx="6696075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3768" name="Line 8"/>
          <p:cNvSpPr>
            <a:spLocks noChangeShapeType="1"/>
          </p:cNvSpPr>
          <p:nvPr/>
        </p:nvSpPr>
        <p:spPr bwMode="auto">
          <a:xfrm>
            <a:off x="1763713" y="2133600"/>
            <a:ext cx="6696075" cy="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73769" name="Line 9"/>
          <p:cNvSpPr>
            <a:spLocks noChangeShapeType="1"/>
          </p:cNvSpPr>
          <p:nvPr/>
        </p:nvSpPr>
        <p:spPr bwMode="auto">
          <a:xfrm>
            <a:off x="8459788" y="2133600"/>
            <a:ext cx="0" cy="4464050"/>
          </a:xfrm>
          <a:prstGeom prst="line">
            <a:avLst/>
          </a:prstGeom>
          <a:noFill/>
          <a:ln w="9525">
            <a:solidFill>
              <a:schemeClr val="fol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37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EAEAEA"/>
            </a:gs>
            <a:gs pos="100000">
              <a:srgbClr val="00CC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78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536575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latin typeface="Georgia" panose="02040502050405020303" pitchFamily="18" charset="0"/>
              </a:rPr>
              <a:t>Меланезийцы</a:t>
            </a:r>
          </a:p>
        </p:txBody>
      </p:sp>
      <p:sp>
        <p:nvSpPr>
          <p:cNvPr id="37478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836613"/>
            <a:ext cx="8662987" cy="526256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1800">
                <a:solidFill>
                  <a:srgbClr val="000099"/>
                </a:solidFill>
                <a:latin typeface="Georgia" panose="02040502050405020303" pitchFamily="18" charset="0"/>
              </a:rPr>
              <a:t>             «Мелас» в переводе с греческого означает «черный». Меланезия – «черные острова». Это Новая Гвинея, Новые Гебриды, Новая Каледония, Фиджи и множество более мелких островов. Их коренное население состоит из двух больших групп – меланезийцев и папуасов. Внешне они чрезвычайно похожи – темнокожие с курчавыми волосами и приплюснутым носом, но различаются по языку.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     </a:t>
            </a:r>
          </a:p>
        </p:txBody>
      </p:sp>
      <p:pic>
        <p:nvPicPr>
          <p:cNvPr id="374789" name="Picture 5" descr="int1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1500" y="2852738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4791" name="Picture 7" descr="int10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8768" y="3068959"/>
            <a:ext cx="4243231" cy="3182423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4792" name="Text Box 8"/>
          <p:cNvSpPr txBox="1">
            <a:spLocks noChangeArrowheads="1"/>
          </p:cNvSpPr>
          <p:nvPr/>
        </p:nvSpPr>
        <p:spPr bwMode="auto">
          <a:xfrm>
            <a:off x="6227763" y="5013325"/>
            <a:ext cx="2592387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>
              <a:solidFill>
                <a:schemeClr val="bg2"/>
              </a:solidFill>
            </a:endParaRPr>
          </a:p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Меланезийские воины и охотники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47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CC99"/>
            </a:gs>
            <a:gs pos="100000">
              <a:srgbClr val="EAEAEA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814" name="Rectangle 6"/>
          <p:cNvSpPr>
            <a:spLocks noGrp="1" noRot="1" noChangeArrowheads="1"/>
          </p:cNvSpPr>
          <p:nvPr>
            <p:ph type="title"/>
          </p:nvPr>
        </p:nvSpPr>
        <p:spPr>
          <a:xfrm>
            <a:off x="323850" y="188913"/>
            <a:ext cx="8510588" cy="608012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latin typeface="Georgia" panose="02040502050405020303" pitchFamily="18" charset="0"/>
              </a:rPr>
              <a:t>Меланезийцы (папуасы)</a:t>
            </a:r>
          </a:p>
        </p:txBody>
      </p:sp>
      <p:pic>
        <p:nvPicPr>
          <p:cNvPr id="375812" name="Picture 4" descr="папуасский танец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3573463"/>
            <a:ext cx="3792538" cy="2408237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5813" name="Text Box 5"/>
          <p:cNvSpPr txBox="1">
            <a:spLocks noChangeArrowheads="1"/>
          </p:cNvSpPr>
          <p:nvPr/>
        </p:nvSpPr>
        <p:spPr bwMode="auto">
          <a:xfrm>
            <a:off x="611188" y="6092825"/>
            <a:ext cx="3024187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Папуасский танец</a:t>
            </a:r>
          </a:p>
        </p:txBody>
      </p:sp>
      <p:pic>
        <p:nvPicPr>
          <p:cNvPr id="375815" name="Picture 7" descr="pgv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96119" y="1043685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5816" name="Picture 8" descr="житель Папуа-Новая Гвинея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3663" y="1341438"/>
            <a:ext cx="2168525" cy="32004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5817" name="Text Box 9"/>
          <p:cNvSpPr txBox="1">
            <a:spLocks noChangeArrowheads="1"/>
          </p:cNvSpPr>
          <p:nvPr/>
        </p:nvSpPr>
        <p:spPr bwMode="auto">
          <a:xfrm>
            <a:off x="4427538" y="4941888"/>
            <a:ext cx="446563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99"/>
                </a:solidFill>
                <a:latin typeface="Georgia" panose="02040502050405020303" pitchFamily="18" charset="0"/>
              </a:rPr>
              <a:t>  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Несмотря на миссионерскую деятельность европейцев, папуасы до сих пор являются язычниками. Велика в племенах власть шаманов.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5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58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EAEAEA"/>
            </a:gs>
            <a:gs pos="100000">
              <a:srgbClr val="00CC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83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228600"/>
            <a:ext cx="8343900" cy="536575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latin typeface="Georgia" panose="02040502050405020303" pitchFamily="18" charset="0"/>
              </a:rPr>
              <a:t>Меланезийцы (папуасы)</a:t>
            </a:r>
          </a:p>
        </p:txBody>
      </p:sp>
      <p:pic>
        <p:nvPicPr>
          <p:cNvPr id="376836" name="Picture 4" descr="pap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1341438"/>
            <a:ext cx="3024188" cy="2268537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6838" name="Picture 6" descr="pap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80063" y="1412875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6839" name="Picture 7" descr="pap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8888" y="4221163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6840" name="Text Box 8"/>
          <p:cNvSpPr txBox="1">
            <a:spLocks noChangeArrowheads="1"/>
          </p:cNvSpPr>
          <p:nvPr/>
        </p:nvSpPr>
        <p:spPr bwMode="auto">
          <a:xfrm>
            <a:off x="3563938" y="1916113"/>
            <a:ext cx="1800225" cy="7794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Папуасские</a:t>
            </a:r>
          </a:p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деревни</a:t>
            </a:r>
          </a:p>
        </p:txBody>
      </p:sp>
      <p:sp>
        <p:nvSpPr>
          <p:cNvPr id="376841" name="Text Box 9"/>
          <p:cNvSpPr txBox="1">
            <a:spLocks noChangeArrowheads="1"/>
          </p:cNvSpPr>
          <p:nvPr/>
        </p:nvSpPr>
        <p:spPr bwMode="auto">
          <a:xfrm>
            <a:off x="4643438" y="5300663"/>
            <a:ext cx="41767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Порт-Морсби - современный город в Папуа-Новой Гвинее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6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768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6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76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CC99"/>
            </a:gs>
            <a:gs pos="100000">
              <a:srgbClr val="EAEAE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7860" name="Picture 4" descr="name0018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7088" y="476250"/>
            <a:ext cx="1771650" cy="197167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7861" name="Picture 5" descr="7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0113" y="3357563"/>
            <a:ext cx="3673475" cy="2592387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7862" name="Picture 6" descr="Хижина Маклая"/>
          <p:cNvPicPr>
            <a:picLocks noChangeAspect="1" noChangeArrowheads="1"/>
          </p:cNvPicPr>
          <p:nvPr/>
        </p:nvPicPr>
        <p:blipFill>
          <a:blip r:embed="rId4">
            <a:lum contrast="18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7400" y="2636838"/>
            <a:ext cx="2033588" cy="313372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7863" name="Text Box 7"/>
          <p:cNvSpPr txBox="1">
            <a:spLocks noChangeArrowheads="1"/>
          </p:cNvSpPr>
          <p:nvPr/>
        </p:nvSpPr>
        <p:spPr bwMode="auto">
          <a:xfrm>
            <a:off x="5076825" y="5805488"/>
            <a:ext cx="35274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Рисунок хижины ученого на Новой Гвинее</a:t>
            </a:r>
          </a:p>
        </p:txBody>
      </p:sp>
      <p:sp>
        <p:nvSpPr>
          <p:cNvPr id="377864" name="Text Box 8"/>
          <p:cNvSpPr txBox="1">
            <a:spLocks noChangeArrowheads="1"/>
          </p:cNvSpPr>
          <p:nvPr/>
        </p:nvSpPr>
        <p:spPr bwMode="auto">
          <a:xfrm>
            <a:off x="2843213" y="549275"/>
            <a:ext cx="6121400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chemeClr val="bg2"/>
                </a:solidFill>
              </a:rPr>
              <a:t> 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Великий русский ученый-гуманист и просветитель, Николай Николаевич Миклухо-Маклай неоднократно бывал среди папуасов, изучая их быт и нравы. Своими трудами опроверг существовавшую в науке </a:t>
            </a:r>
            <a:r>
              <a:rPr lang="en-US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XIX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 века теорию о неполноценности представителей черной  и иных рас.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78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78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99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781" name="Picture 5" descr="Вулкан Килауе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2160" y="622151"/>
            <a:ext cx="2468563" cy="185102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786" name="Picture 10" descr="pap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05263"/>
            <a:ext cx="2376488" cy="254635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3787" name="Picture 11" descr="nov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4664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3788" name="Text Box 12"/>
          <p:cNvSpPr txBox="1">
            <a:spLocks noChangeArrowheads="1"/>
          </p:cNvSpPr>
          <p:nvPr/>
        </p:nvSpPr>
        <p:spPr bwMode="auto">
          <a:xfrm>
            <a:off x="3924300" y="2924175"/>
            <a:ext cx="4968875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990099"/>
                </a:solidFill>
              </a:rPr>
              <a:t>       </a:t>
            </a:r>
            <a:r>
              <a:rPr lang="ru-RU" altLang="ru-RU">
                <a:solidFill>
                  <a:schemeClr val="tx2"/>
                </a:solidFill>
                <a:latin typeface="Georgia" panose="02040502050405020303" pitchFamily="18" charset="0"/>
              </a:rPr>
              <a:t>Мир, полный волнующих тайн и красот, раскинулся на огромных просторах Тихого океана. Мир людей, до сих пор ведущих традиционный образ жизни в живущих в единении с природой.</a:t>
            </a:r>
            <a:r>
              <a:rPr lang="ru-RU" altLang="ru-RU" b="1">
                <a:solidFill>
                  <a:schemeClr val="tx2"/>
                </a:solidFill>
                <a:latin typeface="Georgia" panose="02040502050405020303" pitchFamily="18" charset="0"/>
              </a:rPr>
              <a:t> 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37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CFFFF"/>
            </a:gs>
            <a:gs pos="100000">
              <a:srgbClr val="00CC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95288" y="260350"/>
            <a:ext cx="8510587" cy="720725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latin typeface="Georgia" panose="02040502050405020303" pitchFamily="18" charset="0"/>
              </a:rPr>
              <a:t>Полинезийцы</a:t>
            </a:r>
          </a:p>
        </p:txBody>
      </p:sp>
      <p:sp>
        <p:nvSpPr>
          <p:cNvPr id="378883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250825" y="1052513"/>
            <a:ext cx="8713788" cy="5046662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1800">
                <a:solidFill>
                  <a:srgbClr val="000099"/>
                </a:solidFill>
                <a:latin typeface="Georgia" panose="02040502050405020303" pitchFamily="18" charset="0"/>
              </a:rPr>
              <a:t>            Полинезия занимает самое обширное пространство Тихого океана и включает множество разнообразных островов. «Поли» переводится с греческого как «много». Простирается от Новой Зеландии на юге до Гавайских островов на севере, от островов Таити, Самоа, Туамоту на западе до о.Пасхи на востоке.</a:t>
            </a:r>
          </a:p>
          <a:p>
            <a:endParaRPr lang="ru-RU" altLang="ru-RU" sz="1800">
              <a:solidFill>
                <a:srgbClr val="000099"/>
              </a:solidFill>
              <a:latin typeface="Georgia" panose="02040502050405020303" pitchFamily="18" charset="0"/>
            </a:endParaRPr>
          </a:p>
          <a:p>
            <a:endParaRPr lang="ru-RU" altLang="ru-RU" sz="1800">
              <a:solidFill>
                <a:schemeClr val="bg2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Georgia" panose="02040502050405020303" pitchFamily="18" charset="0"/>
            </a:endParaRP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.</a:t>
            </a:r>
          </a:p>
        </p:txBody>
      </p:sp>
      <p:pic>
        <p:nvPicPr>
          <p:cNvPr id="378885" name="Picture 5" descr="молодая женщина тонг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708275"/>
            <a:ext cx="2495550" cy="3810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78886" name="Text Box 6"/>
          <p:cNvSpPr txBox="1">
            <a:spLocks noChangeArrowheads="1"/>
          </p:cNvSpPr>
          <p:nvPr/>
        </p:nvSpPr>
        <p:spPr bwMode="auto">
          <a:xfrm>
            <a:off x="3419475" y="5805488"/>
            <a:ext cx="4681538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Таитянские женщины всегда славились своей красотой</a:t>
            </a:r>
          </a:p>
        </p:txBody>
      </p:sp>
      <p:pic>
        <p:nvPicPr>
          <p:cNvPr id="378887" name="Picture 7" descr="танцы для туристов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838" y="3068638"/>
            <a:ext cx="3816350" cy="2424112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88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EAEAEA"/>
            </a:gs>
            <a:gs pos="100000">
              <a:srgbClr val="00CC99"/>
            </a:gs>
          </a:gsLst>
          <a:lin ang="189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0388" name="Picture 4" descr="hww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0389" name="Picture 5" descr="барабанщик на местном празднике Тонга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196975"/>
            <a:ext cx="2119312" cy="3128963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0390" name="Text Box 6"/>
          <p:cNvSpPr txBox="1">
            <a:spLocks noChangeArrowheads="1"/>
          </p:cNvSpPr>
          <p:nvPr/>
        </p:nvSpPr>
        <p:spPr bwMode="auto">
          <a:xfrm>
            <a:off x="5435600" y="4292600"/>
            <a:ext cx="3168650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Барабанщик на местном празднике. о.Тонга</a:t>
            </a:r>
          </a:p>
        </p:txBody>
      </p:sp>
      <p:pic>
        <p:nvPicPr>
          <p:cNvPr id="400391" name="Picture 7" descr="танцор0полинезиец с цветочной гирляндой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3500438"/>
            <a:ext cx="1978025" cy="29972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0392" name="Text Box 8"/>
          <p:cNvSpPr txBox="1">
            <a:spLocks noChangeArrowheads="1"/>
          </p:cNvSpPr>
          <p:nvPr/>
        </p:nvSpPr>
        <p:spPr bwMode="auto">
          <a:xfrm>
            <a:off x="2627313" y="6092825"/>
            <a:ext cx="360045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Танцор-полинезиец</a:t>
            </a:r>
          </a:p>
        </p:txBody>
      </p:sp>
      <p:pic>
        <p:nvPicPr>
          <p:cNvPr id="400393" name="Picture 9" descr="девушка само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675" y="2420938"/>
            <a:ext cx="2003425" cy="2944812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0394" name="Text Box 10"/>
          <p:cNvSpPr txBox="1">
            <a:spLocks noChangeArrowheads="1"/>
          </p:cNvSpPr>
          <p:nvPr/>
        </p:nvSpPr>
        <p:spPr bwMode="auto">
          <a:xfrm>
            <a:off x="3995738" y="188913"/>
            <a:ext cx="4537075" cy="82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40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Полинезийцы – истинные любители праздников!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0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0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40039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4003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00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0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003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CC99"/>
            </a:gs>
            <a:gs pos="100000">
              <a:srgbClr val="CC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907" name="Rectangle 3"/>
          <p:cNvSpPr>
            <a:spLocks noGrp="1" noRot="1" noChangeArrowheads="1"/>
          </p:cNvSpPr>
          <p:nvPr>
            <p:ph type="body" sz="half" idx="1"/>
          </p:nvPr>
        </p:nvSpPr>
        <p:spPr>
          <a:xfrm>
            <a:off x="179388" y="476250"/>
            <a:ext cx="5364162" cy="3816350"/>
          </a:xfrm>
        </p:spPr>
        <p:txBody>
          <a:bodyPr/>
          <a:lstStyle/>
          <a:p>
            <a:pPr>
              <a:buFont typeface="Wingdings" panose="05000000000000000000" pitchFamily="2" charset="2"/>
              <a:buNone/>
            </a:pPr>
            <a:r>
              <a:rPr lang="ru-RU" altLang="ru-RU" sz="1800">
                <a:solidFill>
                  <a:schemeClr val="bg2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           </a:t>
            </a:r>
            <a:r>
              <a:rPr lang="ru-RU" altLang="ru-RU" sz="1800">
                <a:solidFill>
                  <a:srgbClr val="000099"/>
                </a:solidFill>
                <a:latin typeface="Georgia" panose="02040502050405020303" pitchFamily="18" charset="0"/>
              </a:rPr>
              <a:t>Полинезийцы – непревзойденные мореплаватели. Их лодки с двойным балансиром до сих пор используются на островах. На них помещаются не только воины или торговцы, но и их жены и дети, запасы плодов и семян, а также свиньи – главное домашнее животное океанийцев.</a:t>
            </a:r>
          </a:p>
        </p:txBody>
      </p:sp>
      <p:pic>
        <p:nvPicPr>
          <p:cNvPr id="379909" name="Picture 5" descr="int1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333375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9912" name="Picture 8" descr="hau5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331913" y="3933825"/>
            <a:ext cx="3048000" cy="2286000"/>
          </a:xfrm>
          <a:noFill/>
          <a:ln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79913" name="Picture 9" descr="fig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3141663"/>
            <a:ext cx="2417762" cy="283527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99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accent1"/>
            </a:gs>
            <a:gs pos="100000">
              <a:srgbClr val="EAEAE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2436" name="Picture 4" descr="pua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19700" y="476250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2437" name="Picture 5" descr="pla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76375" y="1341438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2438" name="Picture 6" descr="СЪЕДОБНЫЕ КЛУБНИ ТАРО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42988" y="3933825"/>
            <a:ext cx="1857375" cy="198437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2439" name="Picture 7" descr="pla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0563" y="4076700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2440" name="Text Box 8"/>
          <p:cNvSpPr txBox="1">
            <a:spLocks noChangeArrowheads="1"/>
          </p:cNvSpPr>
          <p:nvPr/>
        </p:nvSpPr>
        <p:spPr bwMode="auto">
          <a:xfrm>
            <a:off x="900113" y="6021388"/>
            <a:ext cx="2232025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Клубни таро</a:t>
            </a:r>
          </a:p>
        </p:txBody>
      </p:sp>
      <p:sp>
        <p:nvSpPr>
          <p:cNvPr id="402441" name="Text Box 9"/>
          <p:cNvSpPr txBox="1">
            <a:spLocks noChangeArrowheads="1"/>
          </p:cNvSpPr>
          <p:nvPr/>
        </p:nvSpPr>
        <p:spPr bwMode="auto">
          <a:xfrm>
            <a:off x="5076825" y="3068638"/>
            <a:ext cx="3743325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Террасированные поля на о Новая Гвинея</a:t>
            </a:r>
          </a:p>
        </p:txBody>
      </p:sp>
      <p:sp>
        <p:nvSpPr>
          <p:cNvPr id="402442" name="Text Box 10"/>
          <p:cNvSpPr txBox="1">
            <a:spLocks noChangeArrowheads="1"/>
          </p:cNvSpPr>
          <p:nvPr/>
        </p:nvSpPr>
        <p:spPr bwMode="auto">
          <a:xfrm>
            <a:off x="0" y="0"/>
            <a:ext cx="48593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402443" name="Text Box 11"/>
          <p:cNvSpPr txBox="1">
            <a:spLocks noChangeArrowheads="1"/>
          </p:cNvSpPr>
          <p:nvPr/>
        </p:nvSpPr>
        <p:spPr bwMode="auto">
          <a:xfrm>
            <a:off x="250825" y="0"/>
            <a:ext cx="44656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altLang="ru-RU"/>
          </a:p>
        </p:txBody>
      </p:sp>
      <p:sp>
        <p:nvSpPr>
          <p:cNvPr id="402444" name="Text Box 12"/>
          <p:cNvSpPr txBox="1">
            <a:spLocks noChangeArrowheads="1"/>
          </p:cNvSpPr>
          <p:nvPr/>
        </p:nvSpPr>
        <p:spPr bwMode="auto">
          <a:xfrm>
            <a:off x="323850" y="333375"/>
            <a:ext cx="4319588" cy="915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99"/>
                </a:solidFill>
                <a:latin typeface="Georgia" panose="02040502050405020303" pitchFamily="18" charset="0"/>
              </a:rPr>
              <a:t>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Земледелие и животноводство –важные виды хозяйственной деятель-ности жителей Океании.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2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24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CCFFFF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3460" name="Picture 4" descr="plo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404813"/>
            <a:ext cx="3240088" cy="2430462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3461" name="Picture 5" descr="вскрытые кокос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7900" y="404813"/>
            <a:ext cx="3648075" cy="243205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3462" name="Picture 6" descr="pin19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363" y="3644900"/>
            <a:ext cx="3763962" cy="282257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3463" name="Text Box 7"/>
          <p:cNvSpPr txBox="1">
            <a:spLocks noChangeArrowheads="1"/>
          </p:cNvSpPr>
          <p:nvPr/>
        </p:nvSpPr>
        <p:spPr bwMode="auto">
          <a:xfrm>
            <a:off x="395288" y="3644900"/>
            <a:ext cx="4032250" cy="2014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/>
              <a:t>  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Использование в пищу плодов кокосовой пальмы и получение копры является главным источником существования для многих народов Микронезии – «маленьких островов» в западной части Океании.</a:t>
            </a:r>
          </a:p>
        </p:txBody>
      </p:sp>
      <p:sp>
        <p:nvSpPr>
          <p:cNvPr id="403464" name="Text Box 8"/>
          <p:cNvSpPr txBox="1">
            <a:spLocks noChangeArrowheads="1"/>
          </p:cNvSpPr>
          <p:nvPr/>
        </p:nvSpPr>
        <p:spPr bwMode="auto">
          <a:xfrm>
            <a:off x="4643438" y="2924175"/>
            <a:ext cx="3960812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Копра – высушенная середина кокосового ореха</a:t>
            </a:r>
          </a:p>
        </p:txBody>
      </p:sp>
      <p:sp>
        <p:nvSpPr>
          <p:cNvPr id="403465" name="Text Box 9"/>
          <p:cNvSpPr txBox="1">
            <a:spLocks noChangeArrowheads="1"/>
          </p:cNvSpPr>
          <p:nvPr/>
        </p:nvSpPr>
        <p:spPr bwMode="auto">
          <a:xfrm>
            <a:off x="1116013" y="6237288"/>
            <a:ext cx="36004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Плоды кокосовой пальмы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3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034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9999"/>
            </a:gs>
            <a:gs pos="100000">
              <a:srgbClr val="EAEAE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4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823913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latin typeface="Georgia" panose="02040502050405020303" pitchFamily="18" charset="0"/>
              </a:rPr>
              <a:t>Гоген в Полинезии</a:t>
            </a:r>
          </a:p>
        </p:txBody>
      </p:sp>
      <p:pic>
        <p:nvPicPr>
          <p:cNvPr id="404484" name="Picture 4" descr="Гоген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0825" y="1196975"/>
            <a:ext cx="2293938" cy="3440113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4486" name="Picture 6" descr="gog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825" y="3573463"/>
            <a:ext cx="3313113" cy="2484437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4487" name="Text Box 7"/>
          <p:cNvSpPr txBox="1">
            <a:spLocks noChangeArrowheads="1"/>
          </p:cNvSpPr>
          <p:nvPr/>
        </p:nvSpPr>
        <p:spPr bwMode="auto">
          <a:xfrm>
            <a:off x="250825" y="4797425"/>
            <a:ext cx="2233613" cy="641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П.Гоген. Автопортрет</a:t>
            </a:r>
          </a:p>
        </p:txBody>
      </p:sp>
      <p:sp>
        <p:nvSpPr>
          <p:cNvPr id="404489" name="Text Box 9"/>
          <p:cNvSpPr txBox="1">
            <a:spLocks noChangeArrowheads="1"/>
          </p:cNvSpPr>
          <p:nvPr/>
        </p:nvSpPr>
        <p:spPr bwMode="auto">
          <a:xfrm>
            <a:off x="2771775" y="1268413"/>
            <a:ext cx="6372225" cy="187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99"/>
                </a:solidFill>
              </a:rPr>
              <a:t> 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Одним из известных европейцев,  последние годы своей жизни прожившим на Таити, был Поль Гоген, известный французский художник-постимпрессионист.</a:t>
            </a:r>
          </a:p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      В 1891 г.  Гоген уехал на Таити в надежде найти там воплощение своей мечты о золотом веке, о жизни в гармонии с природой и людьми. 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04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4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9999"/>
            </a:gs>
            <a:gs pos="100000">
              <a:srgbClr val="EAEAE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5508" name="Picture 4" descr="Таитянки,1891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619250" y="765175"/>
            <a:ext cx="5927725" cy="4422775"/>
          </a:xfrm>
          <a:noFill/>
          <a:ln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405509" name="Text Box 5"/>
          <p:cNvSpPr txBox="1">
            <a:spLocks noChangeArrowheads="1"/>
          </p:cNvSpPr>
          <p:nvPr/>
        </p:nvSpPr>
        <p:spPr bwMode="auto">
          <a:xfrm>
            <a:off x="2195513" y="5445125"/>
            <a:ext cx="45370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Таитянки, 1891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55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5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009999"/>
            </a:gs>
            <a:gs pos="100000">
              <a:srgbClr val="EAEAE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6532" name="Picture 4" descr="таитянская женщина с плодом, 189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404813"/>
            <a:ext cx="3514725" cy="50673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6533" name="Picture 5" descr="таитянка с манго, 19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404813"/>
            <a:ext cx="3095625" cy="50673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06534" name="Text Box 6"/>
          <p:cNvSpPr txBox="1">
            <a:spLocks noChangeArrowheads="1"/>
          </p:cNvSpPr>
          <p:nvPr/>
        </p:nvSpPr>
        <p:spPr bwMode="auto">
          <a:xfrm>
            <a:off x="5148263" y="5805488"/>
            <a:ext cx="3671887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Таитянка с манго, 1892</a:t>
            </a:r>
          </a:p>
        </p:txBody>
      </p:sp>
      <p:sp>
        <p:nvSpPr>
          <p:cNvPr id="406535" name="Text Box 7"/>
          <p:cNvSpPr txBox="1">
            <a:spLocks noChangeArrowheads="1"/>
          </p:cNvSpPr>
          <p:nvPr/>
        </p:nvSpPr>
        <p:spPr bwMode="auto">
          <a:xfrm>
            <a:off x="611188" y="5805488"/>
            <a:ext cx="3384550" cy="366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chemeClr val="bg2"/>
                </a:solidFill>
              </a:rPr>
              <a:t>Девушка с манго, 1892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065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065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06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06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06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406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4004" name="Text Box 4"/>
          <p:cNvSpPr txBox="1">
            <a:spLocks noChangeArrowheads="1"/>
          </p:cNvSpPr>
          <p:nvPr/>
        </p:nvSpPr>
        <p:spPr bwMode="auto">
          <a:xfrm>
            <a:off x="684213" y="4652963"/>
            <a:ext cx="7991475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20000"/>
              </a:spcBef>
              <a:buClr>
                <a:schemeClr val="tx2"/>
              </a:buClr>
            </a:pPr>
            <a:endParaRPr lang="ru-RU" altLang="ru-RU" sz="3200" b="1">
              <a:solidFill>
                <a:srgbClr val="0000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Georgia" panose="02040502050405020303" pitchFamily="18" charset="0"/>
            </a:endParaRPr>
          </a:p>
        </p:txBody>
      </p:sp>
      <p:sp>
        <p:nvSpPr>
          <p:cNvPr id="384006" name="WordArt 6"/>
          <p:cNvSpPr>
            <a:spLocks noChangeArrowheads="1" noChangeShapeType="1" noTextEdit="1"/>
          </p:cNvSpPr>
          <p:nvPr/>
        </p:nvSpPr>
        <p:spPr bwMode="auto">
          <a:xfrm>
            <a:off x="2843213" y="4797425"/>
            <a:ext cx="5780087" cy="1611313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3600" b="1" kern="10">
                <a:ln w="25400">
                  <a:solidFill>
                    <a:srgbClr val="CCFFFF"/>
                  </a:solidFill>
                  <a:round/>
                  <a:headEnd/>
                  <a:tailEnd/>
                </a:ln>
                <a:solidFill>
                  <a:srgbClr val="800080"/>
                </a:soli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Georgia" panose="02040502050405020303" pitchFamily="18" charset="0"/>
              </a:rPr>
              <a:t>Прощай, Океания!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99CCFF"/>
            </a:gs>
            <a:gs pos="100000">
              <a:srgbClr val="66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494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250825" y="1341438"/>
            <a:ext cx="8642350" cy="45450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400">
                <a:solidFill>
                  <a:schemeClr val="tx2"/>
                </a:solidFill>
                <a:latin typeface="Georgia" panose="02040502050405020303" pitchFamily="18" charset="0"/>
              </a:rPr>
              <a:t>Кто вы, покорители Великого океана?  </a:t>
            </a:r>
          </a:p>
          <a:p>
            <a:pPr>
              <a:lnSpc>
                <a:spcPct val="80000"/>
              </a:lnSpc>
            </a:pPr>
            <a:r>
              <a:rPr lang="ru-RU" altLang="ru-RU" sz="2400">
                <a:solidFill>
                  <a:schemeClr val="tx2"/>
                </a:solidFill>
                <a:latin typeface="Georgia" panose="02040502050405020303" pitchFamily="18" charset="0"/>
              </a:rPr>
              <a:t>Как ваши предки попали на многочисленные острова?</a:t>
            </a:r>
          </a:p>
          <a:p>
            <a:pPr>
              <a:lnSpc>
                <a:spcPct val="80000"/>
              </a:lnSpc>
            </a:pPr>
            <a:r>
              <a:rPr lang="ru-RU" altLang="ru-RU" sz="2400">
                <a:solidFill>
                  <a:schemeClr val="tx2"/>
                </a:solidFill>
                <a:latin typeface="Georgia" panose="02040502050405020303" pitchFamily="18" charset="0"/>
              </a:rPr>
              <a:t>Как вам живется в изоляции от цивилизации?</a:t>
            </a:r>
          </a:p>
          <a:p>
            <a:pPr>
              <a:lnSpc>
                <a:spcPct val="80000"/>
              </a:lnSpc>
              <a:buFontTx/>
              <a:buNone/>
            </a:pPr>
            <a:endParaRPr lang="ru-RU" altLang="ru-RU" sz="2400">
              <a:solidFill>
                <a:schemeClr val="tx2"/>
              </a:solidFill>
              <a:latin typeface="Georgia" panose="02040502050405020303" pitchFamily="18" charset="0"/>
            </a:endParaRPr>
          </a:p>
          <a:p>
            <a:pPr algn="ctr">
              <a:lnSpc>
                <a:spcPct val="80000"/>
              </a:lnSpc>
              <a:buFontTx/>
              <a:buNone/>
            </a:pPr>
            <a:r>
              <a:rPr lang="ru-RU" altLang="ru-RU" sz="2400">
                <a:solidFill>
                  <a:schemeClr val="tx2"/>
                </a:solidFill>
                <a:latin typeface="Georgia" panose="02040502050405020303" pitchFamily="18" charset="0"/>
              </a:rPr>
              <a:t>       </a:t>
            </a:r>
            <a:r>
              <a:rPr lang="ru-RU" altLang="ru-RU" sz="24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Что же за загадочный мир скрывается в  Океании, в который попасть нелегко, но очень интересно!</a:t>
            </a:r>
          </a:p>
          <a:p>
            <a:pPr algn="ctr">
              <a:lnSpc>
                <a:spcPct val="80000"/>
              </a:lnSpc>
              <a:spcBef>
                <a:spcPct val="50000"/>
              </a:spcBef>
              <a:buClrTx/>
              <a:buFontTx/>
              <a:buNone/>
            </a:pPr>
            <a:r>
              <a:rPr lang="ru-RU" altLang="ru-RU" sz="2400" b="1">
                <a:solidFill>
                  <a:schemeClr val="accent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 </a:t>
            </a:r>
          </a:p>
        </p:txBody>
      </p:sp>
      <p:sp>
        <p:nvSpPr>
          <p:cNvPr id="319495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792162"/>
          </a:xfrm>
        </p:spPr>
        <p:txBody>
          <a:bodyPr/>
          <a:lstStyle/>
          <a:p>
            <a:r>
              <a:rPr lang="ru-RU" altLang="ru-RU" sz="3200">
                <a:solidFill>
                  <a:srgbClr val="0000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Вопросы, вопросы…</a:t>
            </a:r>
            <a:r>
              <a:rPr lang="ru-RU" altLang="ru-RU"/>
              <a:t> </a:t>
            </a:r>
          </a:p>
        </p:txBody>
      </p:sp>
      <p:pic>
        <p:nvPicPr>
          <p:cNvPr id="319497" name="Picture 9" descr="fsh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3933825"/>
            <a:ext cx="3168650" cy="237807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194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194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4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194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66FFFF"/>
            </a:gs>
            <a:gs pos="100000">
              <a:schemeClr val="tx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1541" name="Rectangle 5"/>
          <p:cNvSpPr>
            <a:spLocks noGrp="1" noChangeArrowheads="1"/>
          </p:cNvSpPr>
          <p:nvPr>
            <p:ph type="title"/>
          </p:nvPr>
        </p:nvSpPr>
        <p:spPr>
          <a:xfrm>
            <a:off x="611188" y="333375"/>
            <a:ext cx="8208962" cy="1366838"/>
          </a:xfrm>
        </p:spPr>
        <p:txBody>
          <a:bodyPr/>
          <a:lstStyle/>
          <a:p>
            <a:pPr algn="l"/>
            <a:r>
              <a:rPr lang="ru-RU" altLang="ru-RU" sz="2000" b="1">
                <a:solidFill>
                  <a:srgbClr val="000000"/>
                </a:solidFill>
                <a:latin typeface="Georgia" panose="02040502050405020303" pitchFamily="18" charset="0"/>
              </a:rPr>
              <a:t>     </a:t>
            </a:r>
            <a:r>
              <a:rPr lang="ru-RU" altLang="ru-RU" sz="1800" b="1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Океания</a:t>
            </a:r>
            <a:r>
              <a:rPr lang="ru-RU" altLang="ru-RU" sz="180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altLang="ru-RU" sz="1800"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– это крупнейшее скопление островов (около 10 000) в центральной и юго-западной части Тихого океана. Площадь островов около 1 млн.кв.км - меньше 2 % водного пространства, где они располо-жены. Среди островов выделяются большими размерами  о.Новая Гвинея и о-ва Новая Зеландия.</a:t>
            </a:r>
          </a:p>
        </p:txBody>
      </p:sp>
      <p:sp>
        <p:nvSpPr>
          <p:cNvPr id="321542" name="Line 6"/>
          <p:cNvSpPr>
            <a:spLocks noChangeShapeType="1"/>
          </p:cNvSpPr>
          <p:nvPr/>
        </p:nvSpPr>
        <p:spPr bwMode="auto">
          <a:xfrm>
            <a:off x="1187450" y="1916113"/>
            <a:ext cx="7056438" cy="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1543" name="Line 7"/>
          <p:cNvSpPr>
            <a:spLocks noChangeShapeType="1"/>
          </p:cNvSpPr>
          <p:nvPr/>
        </p:nvSpPr>
        <p:spPr bwMode="auto">
          <a:xfrm>
            <a:off x="1187450" y="6597650"/>
            <a:ext cx="7056438" cy="0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1544" name="Line 8"/>
          <p:cNvSpPr>
            <a:spLocks noChangeShapeType="1"/>
          </p:cNvSpPr>
          <p:nvPr/>
        </p:nvSpPr>
        <p:spPr bwMode="auto">
          <a:xfrm flipV="1">
            <a:off x="1187450" y="1916113"/>
            <a:ext cx="0" cy="4681537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21545" name="Line 9"/>
          <p:cNvSpPr>
            <a:spLocks noChangeShapeType="1"/>
          </p:cNvSpPr>
          <p:nvPr/>
        </p:nvSpPr>
        <p:spPr bwMode="auto">
          <a:xfrm>
            <a:off x="8243888" y="1916113"/>
            <a:ext cx="0" cy="4681537"/>
          </a:xfrm>
          <a:prstGeom prst="line">
            <a:avLst/>
          </a:prstGeom>
          <a:noFill/>
          <a:ln w="9525">
            <a:solidFill>
              <a:srgbClr val="0099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321546" name="Picture 10" descr="аа"/>
          <p:cNvPicPr>
            <a:picLocks noChangeAspect="1" noChangeArrowheads="1"/>
          </p:cNvPicPr>
          <p:nvPr/>
        </p:nvPicPr>
        <p:blipFill>
          <a:blip r:embed="rId2">
            <a:lum bright="-12000" contrast="36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7450" y="1916113"/>
            <a:ext cx="7056438" cy="4703762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5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15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66FFFF"/>
            </a:gs>
            <a:gs pos="100000">
              <a:srgbClr val="DDDDDD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56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576263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Происхождение островов</a:t>
            </a:r>
          </a:p>
        </p:txBody>
      </p:sp>
      <p:sp>
        <p:nvSpPr>
          <p:cNvPr id="322564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1052513"/>
            <a:ext cx="4716463" cy="5472112"/>
          </a:xfrm>
        </p:spPr>
        <p:txBody>
          <a:bodyPr/>
          <a:lstStyle/>
          <a:p>
            <a:pPr>
              <a:buFontTx/>
              <a:buNone/>
            </a:pPr>
            <a:r>
              <a:rPr lang="ru-RU" altLang="ru-RU" sz="2000">
                <a:solidFill>
                  <a:srgbClr val="000000"/>
                </a:solidFill>
                <a:latin typeface="Georgia" panose="02040502050405020303" pitchFamily="18" charset="0"/>
              </a:rPr>
              <a:t>           </a:t>
            </a:r>
            <a:r>
              <a:rPr lang="ru-RU" altLang="ru-RU" sz="1800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В пределах тихоокеанского «Огненного кольца» образовались группы вулканических островов (о.Таити, Маркизские и Марианские о-ва). Они разрушаются волнами, часто на стенках конуса вулкана вырастают коралловые постройки и образуются атоллы.</a:t>
            </a:r>
          </a:p>
        </p:txBody>
      </p:sp>
      <p:sp>
        <p:nvSpPr>
          <p:cNvPr id="322568" name="Text Box 8"/>
          <p:cNvSpPr txBox="1">
            <a:spLocks noChangeArrowheads="1"/>
          </p:cNvSpPr>
          <p:nvPr/>
        </p:nvSpPr>
        <p:spPr bwMode="auto">
          <a:xfrm>
            <a:off x="4932363" y="4149725"/>
            <a:ext cx="3671887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00"/>
                </a:solidFill>
                <a:latin typeface="Georgia" panose="02040502050405020303" pitchFamily="18" charset="0"/>
              </a:rPr>
              <a:t>     </a:t>
            </a:r>
            <a:r>
              <a:rPr lang="ru-RU" alt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Острова Новая Гвинея, Новая Зеландия, Новая Каледония и другие  имеют материковое происхождение.</a:t>
            </a:r>
          </a:p>
        </p:txBody>
      </p:sp>
      <p:pic>
        <p:nvPicPr>
          <p:cNvPr id="322569" name="Picture 9" descr="tai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3644900"/>
            <a:ext cx="3671888" cy="2754313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2570" name="Picture 10" descr="out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9338" y="1268413"/>
            <a:ext cx="3635375" cy="272732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25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25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DDDDDD"/>
            </a:gs>
            <a:gs pos="100000">
              <a:srgbClr val="66FFFF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591" name="Rectangle 7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47700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Происхождение островов</a:t>
            </a:r>
          </a:p>
        </p:txBody>
      </p:sp>
      <p:pic>
        <p:nvPicPr>
          <p:cNvPr id="323589" name="Picture 5" descr="образ-ние коралл"/>
          <p:cNvPicPr>
            <a:picLocks noGrp="1" noChangeAspect="1" noChangeArrowheads="1"/>
          </p:cNvPicPr>
          <p:nvPr>
            <p:ph idx="4294967295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11863" y="1268413"/>
            <a:ext cx="2314575" cy="4000500"/>
          </a:xfrm>
          <a:ln>
            <a:solidFill>
              <a:srgbClr val="CCFFFF"/>
            </a:solidFill>
            <a:miter lim="800000"/>
            <a:headEnd/>
            <a:tailEnd/>
          </a:ln>
        </p:spPr>
      </p:pic>
      <p:pic>
        <p:nvPicPr>
          <p:cNvPr id="323590" name="Picture 6" descr="int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388" y="2636838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3592" name="Text Box 8"/>
          <p:cNvSpPr txBox="1">
            <a:spLocks noChangeArrowheads="1"/>
          </p:cNvSpPr>
          <p:nvPr/>
        </p:nvSpPr>
        <p:spPr bwMode="auto">
          <a:xfrm>
            <a:off x="5148263" y="5589588"/>
            <a:ext cx="3744912" cy="1054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i="1">
                <a:solidFill>
                  <a:srgbClr val="000000"/>
                </a:solidFill>
              </a:rPr>
              <a:t>2 – коралловые постройки. 3 – лагуна, 4 – атолл.</a:t>
            </a:r>
          </a:p>
          <a:p>
            <a:pPr>
              <a:spcBef>
                <a:spcPct val="50000"/>
              </a:spcBef>
            </a:pPr>
            <a:endParaRPr lang="ru-RU" altLang="ru-RU" i="1">
              <a:solidFill>
                <a:srgbClr val="000000"/>
              </a:solidFill>
            </a:endParaRPr>
          </a:p>
        </p:txBody>
      </p:sp>
      <p:pic>
        <p:nvPicPr>
          <p:cNvPr id="323593" name="Picture 9" descr="gav1"/>
          <p:cNvPicPr>
            <a:picLocks noChangeAspect="1" noChangeArrowheads="1"/>
          </p:cNvPicPr>
          <p:nvPr/>
        </p:nvPicPr>
        <p:blipFill>
          <a:blip r:embed="rId5">
            <a:lum contrast="12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513" y="4221163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3594" name="Text Box 10"/>
          <p:cNvSpPr txBox="1">
            <a:spLocks noChangeArrowheads="1"/>
          </p:cNvSpPr>
          <p:nvPr/>
        </p:nvSpPr>
        <p:spPr bwMode="auto">
          <a:xfrm>
            <a:off x="395288" y="1052513"/>
            <a:ext cx="5329237" cy="1465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    Большинство  островов являются</a:t>
            </a:r>
            <a:r>
              <a:rPr lang="ru-RU" alt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alt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атоллами </a:t>
            </a:r>
            <a:r>
              <a:rPr lang="ru-RU" alt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– </a:t>
            </a:r>
            <a:r>
              <a:rPr lang="ru-RU" alt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низкими островами, имеющими форму кольца</a:t>
            </a:r>
            <a:r>
              <a:rPr lang="ru-RU" alt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alt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и возвышающимися  над уровнем моря.</a:t>
            </a:r>
            <a:r>
              <a:rPr lang="ru-RU" alt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altLang="ru-RU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Лагуна</a:t>
            </a:r>
            <a:r>
              <a:rPr lang="ru-RU" alt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– </a:t>
            </a:r>
            <a:r>
              <a:rPr lang="ru-RU" alt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мелкий водоем внутри атолла с чистой, тихой</a:t>
            </a:r>
            <a:r>
              <a:rPr lang="ru-RU" altLang="ru-RU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Georgia" panose="02040502050405020303" pitchFamily="18" charset="0"/>
              </a:rPr>
              <a:t> </a:t>
            </a:r>
            <a:r>
              <a:rPr lang="ru-RU" altLang="ru-RU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водой.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35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chemeClr val="accent1"/>
            </a:gs>
            <a:gs pos="100000">
              <a:srgbClr val="EAEAEA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7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679450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latin typeface="Georgia" panose="02040502050405020303" pitchFamily="18" charset="0"/>
              </a:rPr>
              <a:t>Природа Океании</a:t>
            </a:r>
          </a:p>
        </p:txBody>
      </p:sp>
      <p:sp>
        <p:nvSpPr>
          <p:cNvPr id="328707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179388" y="981075"/>
            <a:ext cx="8662987" cy="5616575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1800">
                <a:solidFill>
                  <a:srgbClr val="FFFF00"/>
                </a:solidFill>
                <a:latin typeface="Georgia" panose="02040502050405020303" pitchFamily="18" charset="0"/>
              </a:rPr>
              <a:t>          </a:t>
            </a:r>
            <a:r>
              <a:rPr lang="ru-RU" altLang="ru-RU" sz="2400">
                <a:solidFill>
                  <a:srgbClr val="CC00CC"/>
                </a:solidFill>
                <a:latin typeface="Georgia" panose="02040502050405020303" pitchFamily="18" charset="0"/>
              </a:rPr>
              <a:t>Климат</a:t>
            </a:r>
          </a:p>
          <a:p>
            <a:pPr>
              <a:buFont typeface="Wingdings" panose="05000000000000000000" pitchFamily="2" charset="2"/>
              <a:buNone/>
            </a:pPr>
            <a:r>
              <a:rPr lang="ru-RU" altLang="ru-RU" sz="1800">
                <a:solidFill>
                  <a:srgbClr val="FFFF00"/>
                </a:solidFill>
                <a:latin typeface="Georgia" panose="02040502050405020303" pitchFamily="18" charset="0"/>
              </a:rPr>
              <a:t>            </a:t>
            </a:r>
            <a:r>
              <a:rPr lang="ru-RU" altLang="ru-RU" sz="1800">
                <a:solidFill>
                  <a:srgbClr val="000099"/>
                </a:solidFill>
                <a:latin typeface="Georgia" panose="02040502050405020303" pitchFamily="18" charset="0"/>
              </a:rPr>
              <a:t>На большинстве островов здоровый и благоприятный для человека умеренно жаркий климат, т.к. океан смягчает жару. Только на западных островах, особенно в Новой Гвинее, климат влажный, жаркий, а в горах наблюдается  большой суточный перепад температур.</a:t>
            </a:r>
          </a:p>
        </p:txBody>
      </p:sp>
      <p:pic>
        <p:nvPicPr>
          <p:cNvPr id="328708" name="Picture 4" descr="Грозовые облак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16238" y="3284538"/>
            <a:ext cx="2663825" cy="17907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8709" name="Picture 5" descr="Циклон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850" y="2708275"/>
            <a:ext cx="2424113" cy="2136775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8711" name="Text Box 7"/>
          <p:cNvSpPr txBox="1">
            <a:spLocks noChangeArrowheads="1"/>
          </p:cNvSpPr>
          <p:nvPr/>
        </p:nvSpPr>
        <p:spPr bwMode="auto">
          <a:xfrm>
            <a:off x="395288" y="5373688"/>
            <a:ext cx="835342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latin typeface="Georgia" panose="02040502050405020303" pitchFamily="18" charset="0"/>
              </a:rPr>
              <a:t>    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Особую опасность сулят жителям островов тропические циклоны, которые особенно страшны на низких коралловых атоллах.  Удары грозных волн принимают на себя коралловые рифы, которыми окружена большая часть островов Океании.</a:t>
            </a:r>
          </a:p>
        </p:txBody>
      </p:sp>
      <p:pic>
        <p:nvPicPr>
          <p:cNvPr id="328712" name="Picture 8" descr="Шторм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5963" y="3357563"/>
            <a:ext cx="3095625" cy="206375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2870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287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EAEAEA"/>
            </a:gs>
            <a:gs pos="100000">
              <a:srgbClr val="00CC99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5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301625" y="228600"/>
            <a:ext cx="8510588" cy="679450"/>
          </a:xfrm>
        </p:spPr>
        <p:txBody>
          <a:bodyPr/>
          <a:lstStyle/>
          <a:p>
            <a:r>
              <a:rPr lang="ru-RU" altLang="ru-RU" sz="3200">
                <a:solidFill>
                  <a:srgbClr val="CC00CC"/>
                </a:solidFill>
                <a:latin typeface="Georgia" panose="02040502050405020303" pitchFamily="18" charset="0"/>
              </a:rPr>
              <a:t>Природа Океании</a:t>
            </a:r>
          </a:p>
        </p:txBody>
      </p:sp>
      <p:sp>
        <p:nvSpPr>
          <p:cNvPr id="366595" name="Rectangle 3"/>
          <p:cNvSpPr>
            <a:spLocks noGrp="1" noRot="1" noChangeArrowheads="1"/>
          </p:cNvSpPr>
          <p:nvPr>
            <p:ph type="body" idx="1"/>
          </p:nvPr>
        </p:nvSpPr>
        <p:spPr>
          <a:xfrm>
            <a:off x="301625" y="981075"/>
            <a:ext cx="8540750" cy="5118100"/>
          </a:xfrm>
        </p:spPr>
        <p:txBody>
          <a:bodyPr/>
          <a:lstStyle/>
          <a:p>
            <a:pPr algn="ctr">
              <a:buFont typeface="Wingdings" panose="05000000000000000000" pitchFamily="2" charset="2"/>
              <a:buNone/>
            </a:pPr>
            <a:r>
              <a:rPr lang="ru-RU" altLang="ru-RU" sz="2400">
                <a:solidFill>
                  <a:srgbClr val="CC00CC"/>
                </a:solidFill>
                <a:latin typeface="Georgia" panose="02040502050405020303" pitchFamily="18" charset="0"/>
              </a:rPr>
              <a:t>Растительный и животный мир</a:t>
            </a:r>
          </a:p>
          <a:p>
            <a:endParaRPr lang="ru-RU" altLang="ru-RU" sz="2400">
              <a:solidFill>
                <a:srgbClr val="CC00CC"/>
              </a:solidFill>
              <a:latin typeface="Georgia" panose="02040502050405020303" pitchFamily="18" charset="0"/>
            </a:endParaRPr>
          </a:p>
        </p:txBody>
      </p:sp>
      <p:pic>
        <p:nvPicPr>
          <p:cNvPr id="366596" name="Picture 4" descr="int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1928" y="1557338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6599" name="Text Box 7"/>
          <p:cNvSpPr txBox="1">
            <a:spLocks noChangeArrowheads="1"/>
          </p:cNvSpPr>
          <p:nvPr/>
        </p:nvSpPr>
        <p:spPr bwMode="auto">
          <a:xfrm>
            <a:off x="3492500" y="1557338"/>
            <a:ext cx="5472113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99"/>
                </a:solidFill>
                <a:latin typeface="Georgia" panose="02040502050405020303" pitchFamily="18" charset="0"/>
              </a:rPr>
              <a:t> 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Хотя вся Океания покрыта вечнозеленой растительностью, наиболее богата она только на островах материкового происхождения. Здесь размещаются тропические леса, саванны и луга.</a:t>
            </a:r>
          </a:p>
        </p:txBody>
      </p:sp>
      <p:pic>
        <p:nvPicPr>
          <p:cNvPr id="366601" name="Picture 9" descr="P_521V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11188" y="4581525"/>
            <a:ext cx="2209800" cy="165735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6602" name="Picture 10" descr="kak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717032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6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65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rotWithShape="0">
          <a:gsLst>
            <a:gs pos="0">
              <a:srgbClr val="EAEAEA"/>
            </a:gs>
            <a:gs pos="100000">
              <a:schemeClr val="accent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45" name="Picture 5" descr="geo2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539750" y="549275"/>
            <a:ext cx="3048000" cy="2286000"/>
          </a:xfrm>
          <a:noFill/>
          <a:ln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68647" name="Picture 7" descr="int9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4005263"/>
            <a:ext cx="3048000" cy="2286000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8648" name="Picture 8" descr="P_525V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41500" y="692695"/>
            <a:ext cx="2856772" cy="2142579"/>
          </a:xfrm>
          <a:prstGeom prst="rect">
            <a:avLst/>
          </a:prstGeom>
          <a:noFill/>
          <a:ln w="9525">
            <a:solidFill>
              <a:srgbClr val="CCFFFF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8649" name="Text Box 9"/>
          <p:cNvSpPr txBox="1">
            <a:spLocks noChangeArrowheads="1"/>
          </p:cNvSpPr>
          <p:nvPr/>
        </p:nvSpPr>
        <p:spPr bwMode="auto">
          <a:xfrm>
            <a:off x="4067175" y="4941888"/>
            <a:ext cx="4537075" cy="1190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>
                <a:solidFill>
                  <a:srgbClr val="000099"/>
                </a:solidFill>
                <a:latin typeface="Georgia" panose="02040502050405020303" pitchFamily="18" charset="0"/>
              </a:rPr>
              <a:t>      </a:t>
            </a:r>
            <a:r>
              <a:rPr lang="ru-RU" altLang="ru-RU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eorgia" panose="02040502050405020303" pitchFamily="18" charset="0"/>
              </a:rPr>
              <a:t>На вулканических островах часты  землетрясения, извержения гейзеров. Велика здесь опасность прихода волн цунами.</a:t>
            </a:r>
          </a:p>
        </p:txBody>
      </p:sp>
    </p:spTree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6864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ROPICAL">
  <a:themeElements>
    <a:clrScheme name="TROPICAL 2">
      <a:dk1>
        <a:srgbClr val="006666"/>
      </a:dk1>
      <a:lt1>
        <a:srgbClr val="99CCFF"/>
      </a:lt1>
      <a:dk2>
        <a:srgbClr val="003399"/>
      </a:dk2>
      <a:lt2>
        <a:srgbClr val="99FFFF"/>
      </a:lt2>
      <a:accent1>
        <a:srgbClr val="99FFFF"/>
      </a:accent1>
      <a:accent2>
        <a:srgbClr val="FF99CC"/>
      </a:accent2>
      <a:accent3>
        <a:srgbClr val="CAE2FF"/>
      </a:accent3>
      <a:accent4>
        <a:srgbClr val="005656"/>
      </a:accent4>
      <a:accent5>
        <a:srgbClr val="CAFFFF"/>
      </a:accent5>
      <a:accent6>
        <a:srgbClr val="E78AB9"/>
      </a:accent6>
      <a:hlink>
        <a:srgbClr val="FFFF99"/>
      </a:hlink>
      <a:folHlink>
        <a:srgbClr val="00CCCC"/>
      </a:folHlink>
    </a:clrScheme>
    <a:fontScheme name="TROPICAL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TROPICAL 1">
        <a:dk1>
          <a:srgbClr val="330099"/>
        </a:dk1>
        <a:lt1>
          <a:srgbClr val="FFFFFF"/>
        </a:lt1>
        <a:dk2>
          <a:srgbClr val="66CCFF"/>
        </a:dk2>
        <a:lt2>
          <a:srgbClr val="FFFF00"/>
        </a:lt2>
        <a:accent1>
          <a:srgbClr val="00FFFF"/>
        </a:accent1>
        <a:accent2>
          <a:srgbClr val="FF3399"/>
        </a:accent2>
        <a:accent3>
          <a:srgbClr val="B8E2FF"/>
        </a:accent3>
        <a:accent4>
          <a:srgbClr val="DADADA"/>
        </a:accent4>
        <a:accent5>
          <a:srgbClr val="AAFFFF"/>
        </a:accent5>
        <a:accent6>
          <a:srgbClr val="E72D8A"/>
        </a:accent6>
        <a:hlink>
          <a:srgbClr val="FF9933"/>
        </a:hlink>
        <a:folHlink>
          <a:srgbClr val="CC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OPICAL 2">
        <a:dk1>
          <a:srgbClr val="006666"/>
        </a:dk1>
        <a:lt1>
          <a:srgbClr val="99CCFF"/>
        </a:lt1>
        <a:dk2>
          <a:srgbClr val="003399"/>
        </a:dk2>
        <a:lt2>
          <a:srgbClr val="99FFFF"/>
        </a:lt2>
        <a:accent1>
          <a:srgbClr val="99FFFF"/>
        </a:accent1>
        <a:accent2>
          <a:srgbClr val="FF99CC"/>
        </a:accent2>
        <a:accent3>
          <a:srgbClr val="CAE2FF"/>
        </a:accent3>
        <a:accent4>
          <a:srgbClr val="005656"/>
        </a:accent4>
        <a:accent5>
          <a:srgbClr val="CAFFFF"/>
        </a:accent5>
        <a:accent6>
          <a:srgbClr val="E78AB9"/>
        </a:accent6>
        <a:hlink>
          <a:srgbClr val="FFFF99"/>
        </a:hlink>
        <a:folHlink>
          <a:srgbClr val="00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OPICAL 3">
        <a:dk1>
          <a:srgbClr val="000000"/>
        </a:dk1>
        <a:lt1>
          <a:srgbClr val="FFFFFF"/>
        </a:lt1>
        <a:dk2>
          <a:srgbClr val="000000"/>
        </a:dk2>
        <a:lt2>
          <a:srgbClr val="B2B2B2"/>
        </a:lt2>
        <a:accent1>
          <a:srgbClr val="CBCBCB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555555"/>
        </a:accent6>
        <a:hlink>
          <a:srgbClr val="969696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ROPICAL 4">
        <a:dk1>
          <a:srgbClr val="000000"/>
        </a:dk1>
        <a:lt1>
          <a:srgbClr val="EAEAEA"/>
        </a:lt1>
        <a:dk2>
          <a:srgbClr val="0066FF"/>
        </a:dk2>
        <a:lt2>
          <a:srgbClr val="FFFF99"/>
        </a:lt2>
        <a:accent1>
          <a:srgbClr val="00CCFF"/>
        </a:accent1>
        <a:accent2>
          <a:srgbClr val="CC66FF"/>
        </a:accent2>
        <a:accent3>
          <a:srgbClr val="AAB8FF"/>
        </a:accent3>
        <a:accent4>
          <a:srgbClr val="C8C8C8"/>
        </a:accent4>
        <a:accent5>
          <a:srgbClr val="AAE2FF"/>
        </a:accent5>
        <a:accent6>
          <a:srgbClr val="B95CE7"/>
        </a:accent6>
        <a:hlink>
          <a:srgbClr val="CC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OPICAL 5">
        <a:dk1>
          <a:srgbClr val="660033"/>
        </a:dk1>
        <a:lt1>
          <a:srgbClr val="EAEAEA"/>
        </a:lt1>
        <a:dk2>
          <a:srgbClr val="CC99FF"/>
        </a:dk2>
        <a:lt2>
          <a:srgbClr val="FFFFCC"/>
        </a:lt2>
        <a:accent1>
          <a:srgbClr val="0099FF"/>
        </a:accent1>
        <a:accent2>
          <a:srgbClr val="FF33FF"/>
        </a:accent2>
        <a:accent3>
          <a:srgbClr val="E2CAFF"/>
        </a:accent3>
        <a:accent4>
          <a:srgbClr val="C8C8C8"/>
        </a:accent4>
        <a:accent5>
          <a:srgbClr val="AACAFF"/>
        </a:accent5>
        <a:accent6>
          <a:srgbClr val="E72DE7"/>
        </a:accent6>
        <a:hlink>
          <a:srgbClr val="FFCC66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ROPICAL 6">
        <a:dk1>
          <a:srgbClr val="660066"/>
        </a:dk1>
        <a:lt1>
          <a:srgbClr val="EAEAEA"/>
        </a:lt1>
        <a:dk2>
          <a:srgbClr val="9999FF"/>
        </a:dk2>
        <a:lt2>
          <a:srgbClr val="FFCC99"/>
        </a:lt2>
        <a:accent1>
          <a:srgbClr val="0099CC"/>
        </a:accent1>
        <a:accent2>
          <a:srgbClr val="FF33CC"/>
        </a:accent2>
        <a:accent3>
          <a:srgbClr val="CACAFF"/>
        </a:accent3>
        <a:accent4>
          <a:srgbClr val="C8C8C8"/>
        </a:accent4>
        <a:accent5>
          <a:srgbClr val="AACAE2"/>
        </a:accent5>
        <a:accent6>
          <a:srgbClr val="E72DB9"/>
        </a:accent6>
        <a:hlink>
          <a:srgbClr val="CC9900"/>
        </a:hlink>
        <a:folHlink>
          <a:srgbClr val="00CCCC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Облака">
  <a:themeElements>
    <a:clrScheme name="Облака 4">
      <a:dk1>
        <a:srgbClr val="000000"/>
      </a:dk1>
      <a:lt1>
        <a:srgbClr val="FFFFFF"/>
      </a:lt1>
      <a:dk2>
        <a:srgbClr val="006A67"/>
      </a:dk2>
      <a:lt2>
        <a:srgbClr val="FFFFCC"/>
      </a:lt2>
      <a:accent1>
        <a:srgbClr val="33CCCC"/>
      </a:accent1>
      <a:accent2>
        <a:srgbClr val="6D6FC7"/>
      </a:accent2>
      <a:accent3>
        <a:srgbClr val="AAB9B8"/>
      </a:accent3>
      <a:accent4>
        <a:srgbClr val="DADADA"/>
      </a:accent4>
      <a:accent5>
        <a:srgbClr val="ADE2E2"/>
      </a:accent5>
      <a:accent6>
        <a:srgbClr val="6264B4"/>
      </a:accent6>
      <a:hlink>
        <a:srgbClr val="00FFFF"/>
      </a:hlink>
      <a:folHlink>
        <a:srgbClr val="00CC66"/>
      </a:folHlink>
    </a:clrScheme>
    <a:fontScheme name="Облака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Облака 1">
        <a:dk1>
          <a:srgbClr val="4D4D4D"/>
        </a:dk1>
        <a:lt1>
          <a:srgbClr val="FFFFFF"/>
        </a:lt1>
        <a:dk2>
          <a:srgbClr val="0000A4"/>
        </a:dk2>
        <a:lt2>
          <a:srgbClr val="B7E7FF"/>
        </a:lt2>
        <a:accent1>
          <a:srgbClr val="0099CC"/>
        </a:accent1>
        <a:accent2>
          <a:srgbClr val="00CC99"/>
        </a:accent2>
        <a:accent3>
          <a:srgbClr val="AAAACF"/>
        </a:accent3>
        <a:accent4>
          <a:srgbClr val="DADADA"/>
        </a:accent4>
        <a:accent5>
          <a:srgbClr val="AACAE2"/>
        </a:accent5>
        <a:accent6>
          <a:srgbClr val="00B98A"/>
        </a:accent6>
        <a:hlink>
          <a:srgbClr val="FFCC00"/>
        </a:hlink>
        <a:folHlink>
          <a:srgbClr val="EE941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2">
        <a:dk1>
          <a:srgbClr val="000066"/>
        </a:dk1>
        <a:lt1>
          <a:srgbClr val="FFFFFF"/>
        </a:lt1>
        <a:dk2>
          <a:srgbClr val="00A2DC"/>
        </a:dk2>
        <a:lt2>
          <a:srgbClr val="FFFFFF"/>
        </a:lt2>
        <a:accent1>
          <a:srgbClr val="0079A4"/>
        </a:accent1>
        <a:accent2>
          <a:srgbClr val="33CCCC"/>
        </a:accent2>
        <a:accent3>
          <a:srgbClr val="AACEEB"/>
        </a:accent3>
        <a:accent4>
          <a:srgbClr val="DADADA"/>
        </a:accent4>
        <a:accent5>
          <a:srgbClr val="AABECF"/>
        </a:accent5>
        <a:accent6>
          <a:srgbClr val="2DB9B9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3">
        <a:dk1>
          <a:srgbClr val="010199"/>
        </a:dk1>
        <a:lt1>
          <a:srgbClr val="FFFFFF"/>
        </a:lt1>
        <a:dk2>
          <a:srgbClr val="000092"/>
        </a:dk2>
        <a:lt2>
          <a:srgbClr val="CCFFFF"/>
        </a:lt2>
        <a:accent1>
          <a:srgbClr val="66CCFF"/>
        </a:accent1>
        <a:accent2>
          <a:srgbClr val="2EBDBA"/>
        </a:accent2>
        <a:accent3>
          <a:srgbClr val="AAAAC7"/>
        </a:accent3>
        <a:accent4>
          <a:srgbClr val="DADADA"/>
        </a:accent4>
        <a:accent5>
          <a:srgbClr val="B8E2FF"/>
        </a:accent5>
        <a:accent6>
          <a:srgbClr val="29ABA8"/>
        </a:accent6>
        <a:hlink>
          <a:srgbClr val="66FFFF"/>
        </a:hlink>
        <a:folHlink>
          <a:srgbClr val="CC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4">
        <a:dk1>
          <a:srgbClr val="000000"/>
        </a:dk1>
        <a:lt1>
          <a:srgbClr val="FFFFFF"/>
        </a:lt1>
        <a:dk2>
          <a:srgbClr val="006A67"/>
        </a:dk2>
        <a:lt2>
          <a:srgbClr val="FFFFCC"/>
        </a:lt2>
        <a:accent1>
          <a:srgbClr val="33CCCC"/>
        </a:accent1>
        <a:accent2>
          <a:srgbClr val="6D6FC7"/>
        </a:accent2>
        <a:accent3>
          <a:srgbClr val="AAB9B8"/>
        </a:accent3>
        <a:accent4>
          <a:srgbClr val="DADADA"/>
        </a:accent4>
        <a:accent5>
          <a:srgbClr val="ADE2E2"/>
        </a:accent5>
        <a:accent6>
          <a:srgbClr val="6264B4"/>
        </a:accent6>
        <a:hlink>
          <a:srgbClr val="00FFFF"/>
        </a:hlink>
        <a:folHlink>
          <a:srgbClr val="00CC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5">
        <a:dk1>
          <a:srgbClr val="4D4D4D"/>
        </a:dk1>
        <a:lt1>
          <a:srgbClr val="FFFFFF"/>
        </a:lt1>
        <a:dk2>
          <a:srgbClr val="650BB7"/>
        </a:dk2>
        <a:lt2>
          <a:srgbClr val="FFFFFF"/>
        </a:lt2>
        <a:accent1>
          <a:srgbClr val="FF66FF"/>
        </a:accent1>
        <a:accent2>
          <a:srgbClr val="666699"/>
        </a:accent2>
        <a:accent3>
          <a:srgbClr val="B8AAD8"/>
        </a:accent3>
        <a:accent4>
          <a:srgbClr val="DADADA"/>
        </a:accent4>
        <a:accent5>
          <a:srgbClr val="FFB8FF"/>
        </a:accent5>
        <a:accent6>
          <a:srgbClr val="5C5C8A"/>
        </a:accent6>
        <a:hlink>
          <a:srgbClr val="E9E9FF"/>
        </a:hlink>
        <a:folHlink>
          <a:srgbClr val="CCE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6">
        <a:dk1>
          <a:srgbClr val="FFFFFF"/>
        </a:dk1>
        <a:lt1>
          <a:srgbClr val="FFFFFF"/>
        </a:lt1>
        <a:dk2>
          <a:srgbClr val="005000"/>
        </a:dk2>
        <a:lt2>
          <a:srgbClr val="DCEAAE"/>
        </a:lt2>
        <a:accent1>
          <a:srgbClr val="99CC00"/>
        </a:accent1>
        <a:accent2>
          <a:srgbClr val="6F801A"/>
        </a:accent2>
        <a:accent3>
          <a:srgbClr val="AAB3AA"/>
        </a:accent3>
        <a:accent4>
          <a:srgbClr val="DADADA"/>
        </a:accent4>
        <a:accent5>
          <a:srgbClr val="CAE2AA"/>
        </a:accent5>
        <a:accent6>
          <a:srgbClr val="647316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7">
        <a:dk1>
          <a:srgbClr val="4F4F77"/>
        </a:dk1>
        <a:lt1>
          <a:srgbClr val="FFFFFF"/>
        </a:lt1>
        <a:dk2>
          <a:srgbClr val="7979A5"/>
        </a:dk2>
        <a:lt2>
          <a:srgbClr val="F3F3FF"/>
        </a:lt2>
        <a:accent1>
          <a:srgbClr val="5D5D8B"/>
        </a:accent1>
        <a:accent2>
          <a:srgbClr val="66CCFF"/>
        </a:accent2>
        <a:accent3>
          <a:srgbClr val="BEBECF"/>
        </a:accent3>
        <a:accent4>
          <a:srgbClr val="DADADA"/>
        </a:accent4>
        <a:accent5>
          <a:srgbClr val="B6B6C4"/>
        </a:accent5>
        <a:accent6>
          <a:srgbClr val="5CB9E7"/>
        </a:accent6>
        <a:hlink>
          <a:srgbClr val="CCECFF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блака 8">
        <a:dk1>
          <a:srgbClr val="000000"/>
        </a:dk1>
        <a:lt1>
          <a:srgbClr val="B9B9B9"/>
        </a:lt1>
        <a:dk2>
          <a:srgbClr val="8A8472"/>
        </a:dk2>
        <a:lt2>
          <a:srgbClr val="4D4D4D"/>
        </a:lt2>
        <a:accent1>
          <a:srgbClr val="EDEEE2"/>
        </a:accent1>
        <a:accent2>
          <a:srgbClr val="7FAA7E"/>
        </a:accent2>
        <a:accent3>
          <a:srgbClr val="D9D9D9"/>
        </a:accent3>
        <a:accent4>
          <a:srgbClr val="000000"/>
        </a:accent4>
        <a:accent5>
          <a:srgbClr val="F4F5EE"/>
        </a:accent5>
        <a:accent6>
          <a:srgbClr val="729A72"/>
        </a:accent6>
        <a:hlink>
          <a:srgbClr val="008000"/>
        </a:hlink>
        <a:folHlink>
          <a:srgbClr val="9894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блака 9">
        <a:dk1>
          <a:srgbClr val="000000"/>
        </a:dk1>
        <a:lt1>
          <a:srgbClr val="FEA24E"/>
        </a:lt1>
        <a:dk2>
          <a:srgbClr val="CC6600"/>
        </a:dk2>
        <a:lt2>
          <a:srgbClr val="808080"/>
        </a:lt2>
        <a:accent1>
          <a:srgbClr val="FBEECD"/>
        </a:accent1>
        <a:accent2>
          <a:srgbClr val="ECD044"/>
        </a:accent2>
        <a:accent3>
          <a:srgbClr val="FECEB2"/>
        </a:accent3>
        <a:accent4>
          <a:srgbClr val="000000"/>
        </a:accent4>
        <a:accent5>
          <a:srgbClr val="FDF5E3"/>
        </a:accent5>
        <a:accent6>
          <a:srgbClr val="D6BC3D"/>
        </a:accent6>
        <a:hlink>
          <a:srgbClr val="E42B00"/>
        </a:hlink>
        <a:folHlink>
          <a:srgbClr val="99663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TROPICAL 1">
    <a:dk1>
      <a:srgbClr val="330099"/>
    </a:dk1>
    <a:lt1>
      <a:srgbClr val="FFFFFF"/>
    </a:lt1>
    <a:dk2>
      <a:srgbClr val="66CCFF"/>
    </a:dk2>
    <a:lt2>
      <a:srgbClr val="FFFF00"/>
    </a:lt2>
    <a:accent1>
      <a:srgbClr val="00FFFF"/>
    </a:accent1>
    <a:accent2>
      <a:srgbClr val="FF3399"/>
    </a:accent2>
    <a:accent3>
      <a:srgbClr val="B8E2FF"/>
    </a:accent3>
    <a:accent4>
      <a:srgbClr val="DADADA"/>
    </a:accent4>
    <a:accent5>
      <a:srgbClr val="AAFFFF"/>
    </a:accent5>
    <a:accent6>
      <a:srgbClr val="E72D8A"/>
    </a:accent6>
    <a:hlink>
      <a:srgbClr val="FF9933"/>
    </a:hlink>
    <a:folHlink>
      <a:srgbClr val="CC00CC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TROPICAL</Template>
  <TotalTime>581</TotalTime>
  <Words>928</Words>
  <Application>Microsoft Office PowerPoint</Application>
  <PresentationFormat>Экран (4:3)</PresentationFormat>
  <Paragraphs>83</Paragraphs>
  <Slides>28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28</vt:i4>
      </vt:variant>
    </vt:vector>
  </HeadingPairs>
  <TitlesOfParts>
    <vt:vector size="35" baseType="lpstr">
      <vt:lpstr>Arial</vt:lpstr>
      <vt:lpstr>Book Antiqua</vt:lpstr>
      <vt:lpstr>Georgia</vt:lpstr>
      <vt:lpstr>Times New Roman</vt:lpstr>
      <vt:lpstr>Wingdings</vt:lpstr>
      <vt:lpstr>TROPICAL</vt:lpstr>
      <vt:lpstr>Облака</vt:lpstr>
      <vt:lpstr>Презентация PowerPoint</vt:lpstr>
      <vt:lpstr>Презентация PowerPoint</vt:lpstr>
      <vt:lpstr>Вопросы, вопросы… </vt:lpstr>
      <vt:lpstr>     Океания – это крупнейшее скопление островов (около 10 000) в центральной и юго-западной части Тихого океана. Площадь островов около 1 млн.кв.км - меньше 2 % водного пространства, где они располо-жены. Среди островов выделяются большими размерами  о.Новая Гвинея и о-ва Новая Зеландия.</vt:lpstr>
      <vt:lpstr>Происхождение островов</vt:lpstr>
      <vt:lpstr>Происхождение островов</vt:lpstr>
      <vt:lpstr>Природа Океании</vt:lpstr>
      <vt:lpstr>Природа Океании</vt:lpstr>
      <vt:lpstr>Презентация PowerPoint</vt:lpstr>
      <vt:lpstr>Презентация PowerPoint</vt:lpstr>
      <vt:lpstr>Презентация PowerPoint</vt:lpstr>
      <vt:lpstr>Заселение Океании</vt:lpstr>
      <vt:lpstr>Презентация PowerPoint</vt:lpstr>
      <vt:lpstr>Презентация PowerPoint</vt:lpstr>
      <vt:lpstr>Жители Океании</vt:lpstr>
      <vt:lpstr>Меланезийцы</vt:lpstr>
      <vt:lpstr>Меланезийцы (папуасы)</vt:lpstr>
      <vt:lpstr>Меланезийцы (папуасы)</vt:lpstr>
      <vt:lpstr>Презентация PowerPoint</vt:lpstr>
      <vt:lpstr>Полинезийцы</vt:lpstr>
      <vt:lpstr>Презентация PowerPoint</vt:lpstr>
      <vt:lpstr>Презентация PowerPoint</vt:lpstr>
      <vt:lpstr>Презентация PowerPoint</vt:lpstr>
      <vt:lpstr>Презентация PowerPoint</vt:lpstr>
      <vt:lpstr>Гоген в Полинезии</vt:lpstr>
      <vt:lpstr>Презентация PowerPoint</vt:lpstr>
      <vt:lpstr>Презентация PowerPoint</vt:lpstr>
      <vt:lpstr>Презентация PowerPoint</vt:lpstr>
    </vt:vector>
  </TitlesOfParts>
  <Company>Разработка WEB-проектов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Океания-островная часть света</dc:title>
  <dc:creator>Рогачева Наталья</dc:creator>
  <cp:lastModifiedBy>Алексей Пастухов</cp:lastModifiedBy>
  <cp:revision>45</cp:revision>
  <dcterms:created xsi:type="dcterms:W3CDTF">2006-04-22T11:48:45Z</dcterms:created>
  <dcterms:modified xsi:type="dcterms:W3CDTF">2015-02-05T13:49:57Z</dcterms:modified>
</cp:coreProperties>
</file>