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6" r:id="rId4"/>
    <p:sldId id="259" r:id="rId5"/>
    <p:sldId id="257" r:id="rId6"/>
    <p:sldId id="258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C1F9BB1-C989-48CB-9204-365F466D6CCF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693C81-2E56-4BFB-8C11-87B534E4489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988840"/>
            <a:ext cx="4419600" cy="2952328"/>
          </a:xfrm>
        </p:spPr>
        <p:txBody>
          <a:bodyPr>
            <a:noAutofit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Князья и правители .</a:t>
            </a:r>
            <a:br>
              <a:rPr lang="ru-RU" sz="4000" dirty="0" smtClean="0"/>
            </a:br>
            <a:r>
              <a:rPr lang="ru-RU" sz="4000" dirty="0" smtClean="0"/>
              <a:t>Даты истории Российского государства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4725144"/>
            <a:ext cx="4419600" cy="7545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08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1645 г.</a:t>
            </a:r>
          </a:p>
          <a:p>
            <a:r>
              <a:rPr lang="ru-RU" sz="3200" dirty="0" smtClean="0"/>
              <a:t>Царь Алексей Михайлович.</a:t>
            </a:r>
          </a:p>
          <a:p>
            <a:r>
              <a:rPr lang="ru-RU" sz="3200" dirty="0" smtClean="0"/>
              <a:t>1643 г.</a:t>
            </a:r>
          </a:p>
          <a:p>
            <a:r>
              <a:rPr lang="ru-RU" sz="3200" dirty="0" smtClean="0"/>
              <a:t>Экспедиция </a:t>
            </a:r>
            <a:r>
              <a:rPr lang="ru-RU" sz="3200" dirty="0" err="1" smtClean="0"/>
              <a:t>Поярова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1647 г.</a:t>
            </a:r>
          </a:p>
          <a:p>
            <a:r>
              <a:rPr lang="ru-RU" sz="3200" dirty="0" smtClean="0"/>
              <a:t>Экспедиция Дежнёва.</a:t>
            </a:r>
          </a:p>
          <a:p>
            <a:r>
              <a:rPr lang="ru-RU" sz="3200" dirty="0" smtClean="0"/>
              <a:t>1649 г.</a:t>
            </a:r>
          </a:p>
          <a:p>
            <a:r>
              <a:rPr lang="ru-RU" sz="3200" dirty="0" smtClean="0"/>
              <a:t>Экспедиция Хабарова.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4370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dirty="0"/>
              <a:t>Расположите даты в хронологическом порядке и назовите события, которые им соответствуют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1643, 1649, 1613, 1462, 1547, 1612, 1605, 1645,1647.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39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Рюрик            Олег</a:t>
            </a:r>
          </a:p>
          <a:p>
            <a:endParaRPr lang="ru-RU" sz="4000" dirty="0"/>
          </a:p>
          <a:p>
            <a:pPr marL="0" indent="0">
              <a:buNone/>
            </a:pPr>
            <a:r>
              <a:rPr lang="ru-RU" sz="4000" dirty="0" smtClean="0"/>
              <a:t>Игорь, Ольга</a:t>
            </a:r>
          </a:p>
          <a:p>
            <a:endParaRPr lang="ru-RU" sz="4000" dirty="0"/>
          </a:p>
          <a:p>
            <a:pPr marL="0" indent="0">
              <a:buNone/>
            </a:pPr>
            <a:r>
              <a:rPr lang="ru-RU" sz="4000" dirty="0" smtClean="0"/>
              <a:t>Святослав            Владимир</a:t>
            </a:r>
          </a:p>
          <a:p>
            <a:endParaRPr lang="ru-RU" sz="2000" dirty="0" smtClean="0"/>
          </a:p>
          <a:p>
            <a:r>
              <a:rPr lang="ru-RU" sz="2000" dirty="0" smtClean="0"/>
              <a:t>         </a:t>
            </a:r>
          </a:p>
          <a:p>
            <a:r>
              <a:rPr lang="ru-RU" sz="2000" dirty="0" smtClean="0"/>
              <a:t> Ярополк  и    Олег</a:t>
            </a:r>
          </a:p>
          <a:p>
            <a:endParaRPr lang="ru-RU" sz="4000" dirty="0" smtClean="0"/>
          </a:p>
          <a:p>
            <a:r>
              <a:rPr lang="ru-RU" sz="6000" dirty="0" smtClean="0">
                <a:solidFill>
                  <a:srgbClr val="FFC000"/>
                </a:solidFill>
              </a:rPr>
              <a:t>Киевская Русь</a:t>
            </a:r>
            <a:endParaRPr lang="ru-RU" sz="6000" dirty="0">
              <a:solidFill>
                <a:srgbClr val="FFC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483768" y="433094"/>
            <a:ext cx="792088" cy="48463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392075" y="919528"/>
            <a:ext cx="484632" cy="67321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1391630" y="2285893"/>
            <a:ext cx="484632" cy="69037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3616924" y="917726"/>
            <a:ext cx="731520" cy="1216152"/>
          </a:xfrm>
          <a:prstGeom prst="curved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004276" y="2976269"/>
            <a:ext cx="978408" cy="48463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авая фигурная скобка 9"/>
          <p:cNvSpPr/>
          <p:nvPr/>
        </p:nvSpPr>
        <p:spPr>
          <a:xfrm rot="5400000">
            <a:off x="1934442" y="2384043"/>
            <a:ext cx="360040" cy="3437852"/>
          </a:xfrm>
          <a:prstGeom prst="rightBrace">
            <a:avLst>
              <a:gd name="adj1" fmla="val 8333"/>
              <a:gd name="adj2" fmla="val 55956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53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Московское царство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9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Древняя Русь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9426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882 г.</a:t>
            </a:r>
          </a:p>
          <a:p>
            <a:r>
              <a:rPr lang="ru-RU" sz="3200" dirty="0" smtClean="0"/>
              <a:t> Образование Киевской Руси</a:t>
            </a:r>
          </a:p>
          <a:p>
            <a:r>
              <a:rPr lang="ru-RU" sz="3200" dirty="0" smtClean="0"/>
              <a:t>988 г.</a:t>
            </a:r>
          </a:p>
          <a:p>
            <a:r>
              <a:rPr lang="ru-RU" sz="3200" dirty="0" smtClean="0"/>
              <a:t>Крещение Руси</a:t>
            </a:r>
          </a:p>
          <a:p>
            <a:r>
              <a:rPr lang="ru-RU" sz="3200" dirty="0" smtClean="0"/>
              <a:t>9 в.</a:t>
            </a:r>
          </a:p>
          <a:p>
            <a:r>
              <a:rPr lang="ru-RU" sz="3200" dirty="0" smtClean="0"/>
              <a:t>Азбука Кирилла и </a:t>
            </a:r>
            <a:r>
              <a:rPr lang="ru-RU" sz="3200" dirty="0" err="1" smtClean="0"/>
              <a:t>Мефодия</a:t>
            </a:r>
            <a:endParaRPr lang="ru-RU" sz="3200" dirty="0" smtClean="0"/>
          </a:p>
          <a:p>
            <a:r>
              <a:rPr lang="ru-RU" sz="3200" dirty="0" smtClean="0"/>
              <a:t>1237 г.</a:t>
            </a:r>
          </a:p>
          <a:p>
            <a:r>
              <a:rPr lang="ru-RU" sz="3200" dirty="0" smtClean="0"/>
              <a:t>Нашествие </a:t>
            </a:r>
            <a:r>
              <a:rPr lang="ru-RU" sz="3200" dirty="0" err="1" smtClean="0"/>
              <a:t>монглоло</a:t>
            </a:r>
            <a:r>
              <a:rPr lang="ru-RU" sz="3200" dirty="0" smtClean="0"/>
              <a:t>-татар</a:t>
            </a:r>
          </a:p>
          <a:p>
            <a:r>
              <a:rPr lang="ru-RU" sz="3200" dirty="0" smtClean="0"/>
              <a:t>1240 г.</a:t>
            </a:r>
          </a:p>
          <a:p>
            <a:r>
              <a:rPr lang="ru-RU" sz="3200" dirty="0" smtClean="0"/>
              <a:t>Битва со шведами. Невская битва.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80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1242 г.</a:t>
            </a:r>
          </a:p>
          <a:p>
            <a:r>
              <a:rPr lang="ru-RU" sz="3200" dirty="0" smtClean="0"/>
              <a:t>Ледовое побоище.</a:t>
            </a:r>
          </a:p>
          <a:p>
            <a:r>
              <a:rPr lang="ru-RU" sz="3200" dirty="0" smtClean="0"/>
              <a:t>1380 г.</a:t>
            </a:r>
          </a:p>
          <a:p>
            <a:r>
              <a:rPr lang="ru-RU" sz="3200" dirty="0" smtClean="0"/>
              <a:t>Куликовская битва.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5847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Расположите даты в хронологическом порядке и назовите события, которые им соответствуют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1242, 988, 1237, 882, 1240, 1380</a:t>
            </a:r>
          </a:p>
          <a:p>
            <a:endParaRPr lang="ru-RU" sz="4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882, 988, 1237, 1240, 1242, 1380</a:t>
            </a:r>
            <a:endParaRPr lang="ru-RU" sz="4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2448272"/>
          </a:xfrm>
        </p:spPr>
        <p:txBody>
          <a:bodyPr>
            <a:normAutofit fontScale="90000"/>
          </a:bodyPr>
          <a:lstStyle/>
          <a:p>
            <a:r>
              <a:rPr lang="ru-RU" sz="8000" dirty="0" smtClean="0"/>
              <a:t>Московское царство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60452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1462 г.</a:t>
            </a:r>
          </a:p>
          <a:p>
            <a:r>
              <a:rPr lang="ru-RU" sz="3200" dirty="0" smtClean="0"/>
              <a:t>Иван 3</a:t>
            </a:r>
          </a:p>
          <a:p>
            <a:r>
              <a:rPr lang="ru-RU" sz="3200" dirty="0" smtClean="0"/>
              <a:t>1547 г.</a:t>
            </a:r>
          </a:p>
          <a:p>
            <a:r>
              <a:rPr lang="ru-RU" sz="3200" dirty="0" smtClean="0"/>
              <a:t>Царь Иван Грозный.</a:t>
            </a:r>
          </a:p>
          <a:p>
            <a:r>
              <a:rPr lang="ru-RU" sz="3200" dirty="0" smtClean="0"/>
              <a:t>1605- 1612 гг.</a:t>
            </a:r>
          </a:p>
          <a:p>
            <a:r>
              <a:rPr lang="ru-RU" sz="3200" dirty="0" smtClean="0"/>
              <a:t>Смутное время.</a:t>
            </a:r>
          </a:p>
          <a:p>
            <a:r>
              <a:rPr lang="ru-RU" sz="3200" dirty="0" smtClean="0"/>
              <a:t>1612 г.</a:t>
            </a:r>
          </a:p>
          <a:p>
            <a:r>
              <a:rPr lang="ru-RU" sz="3200" dirty="0" smtClean="0"/>
              <a:t>Изгнание польских захватчиков.</a:t>
            </a:r>
          </a:p>
          <a:p>
            <a:r>
              <a:rPr lang="ru-RU" sz="3200" dirty="0" smtClean="0"/>
              <a:t>1613 г.</a:t>
            </a:r>
          </a:p>
          <a:p>
            <a:r>
              <a:rPr lang="ru-RU" sz="3200" dirty="0" smtClean="0"/>
              <a:t>Царь Михаил Романов.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1808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40</TotalTime>
  <Words>188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 Князья и правители . Даты истории Российского государства</vt:lpstr>
      <vt:lpstr>Презентация PowerPoint</vt:lpstr>
      <vt:lpstr>Московское царство</vt:lpstr>
      <vt:lpstr>Древняя Русь</vt:lpstr>
      <vt:lpstr>  </vt:lpstr>
      <vt:lpstr>Презентация PowerPoint</vt:lpstr>
      <vt:lpstr>Расположите даты в хронологическом порядке и назовите события, которые им соответствуют</vt:lpstr>
      <vt:lpstr>Московское царство</vt:lpstr>
      <vt:lpstr>Презентация PowerPoint</vt:lpstr>
      <vt:lpstr>Презентация PowerPoint</vt:lpstr>
      <vt:lpstr>Расположите даты в хронологическом порядке и назовите события, которые им соответствуют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Даты истории Российского государства</dc:title>
  <dc:creator>Сергей Шальнов</dc:creator>
  <cp:lastModifiedBy>Сергей Шальнов</cp:lastModifiedBy>
  <cp:revision>4</cp:revision>
  <dcterms:created xsi:type="dcterms:W3CDTF">2015-02-05T10:26:50Z</dcterms:created>
  <dcterms:modified xsi:type="dcterms:W3CDTF">2015-02-05T11:07:44Z</dcterms:modified>
</cp:coreProperties>
</file>