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64" r:id="rId3"/>
    <p:sldId id="265" r:id="rId4"/>
    <p:sldId id="258" r:id="rId5"/>
    <p:sldId id="259" r:id="rId6"/>
    <p:sldId id="260" r:id="rId7"/>
    <p:sldId id="261" r:id="rId8"/>
    <p:sldId id="262"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78" y="-91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9293C853-C822-449D-BBA7-273E6192FABA}"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BFACA9E-B617-4732-9DA9-5D1497F90D4E}" type="slidenum">
              <a:rPr lang="ru-RU"/>
              <a:pPr>
                <a:defRPr/>
              </a:pPr>
              <a:t>‹#›</a:t>
            </a:fld>
            <a:endParaRPr lang="ru-RU"/>
          </a:p>
        </p:txBody>
      </p:sp>
    </p:spTree>
  </p:cSld>
  <p:clrMapOvr>
    <a:masterClrMapping/>
  </p:clrMapOvr>
  <p:transition spd="med" advClick="0" advTm="15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AF087A7-C506-4527-B558-EB68AB3BD655}" type="datetimeFigureOut">
              <a:rPr lang="ru-RU"/>
              <a:pPr>
                <a:defRPr/>
              </a:pPr>
              <a:t>05.02.2015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DB664AF-FF89-4B06-A1CE-0369C87D2CB2}" type="slidenum">
              <a:rPr lang="ru-RU"/>
              <a:pPr>
                <a:defRPr/>
              </a:pPr>
              <a:t>‹#›</a:t>
            </a:fld>
            <a:endParaRPr lang="ru-RU"/>
          </a:p>
        </p:txBody>
      </p:sp>
    </p:spTree>
  </p:cSld>
  <p:clrMapOvr>
    <a:masterClrMapping/>
  </p:clrMapOvr>
  <p:transition spd="med" advClick="0" advTm="15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84EF72A0-09A8-46EB-9EC7-FC4861590D79}"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C8133D0-83B0-4EB1-AA20-F47B5768E645}" type="slidenum">
              <a:rPr lang="ru-RU"/>
              <a:pPr>
                <a:defRPr/>
              </a:pPr>
              <a:t>‹#›</a:t>
            </a:fld>
            <a:endParaRPr lang="ru-RU"/>
          </a:p>
        </p:txBody>
      </p:sp>
    </p:spTree>
  </p:cSld>
  <p:clrMapOvr>
    <a:masterClrMapping/>
  </p:clrMapOvr>
  <p:transition spd="med" advClick="0" advTm="1500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11"/>
          <p:cNvSpPr txBox="1"/>
          <p:nvPr/>
        </p:nvSpPr>
        <p:spPr>
          <a:xfrm>
            <a:off x="898525" y="971550"/>
            <a:ext cx="801688"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fontAlgn="auto">
              <a:spcBef>
                <a:spcPts val="0"/>
              </a:spcBef>
              <a:spcAft>
                <a:spcPts val="0"/>
              </a:spcAft>
              <a:defRPr/>
            </a:pPr>
            <a:r>
              <a:rPr lang="en-US" dirty="0"/>
              <a:t>“</a:t>
            </a:r>
          </a:p>
        </p:txBody>
      </p:sp>
      <p:sp>
        <p:nvSpPr>
          <p:cNvPr id="6" name="TextBox 14"/>
          <p:cNvSpPr txBox="1"/>
          <p:nvPr/>
        </p:nvSpPr>
        <p:spPr>
          <a:xfrm>
            <a:off x="9329738" y="2613025"/>
            <a:ext cx="803275"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fontAlgn="auto">
              <a:spcBef>
                <a:spcPts val="0"/>
              </a:spcBef>
              <a:spcAft>
                <a:spcPts val="0"/>
              </a:spcAft>
              <a:defRPr/>
            </a:pPr>
            <a:r>
              <a:rPr lang="en-US" dirty="0"/>
              <a:t>”</a:t>
            </a:r>
          </a:p>
        </p:txBody>
      </p:sp>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rtlCol="0">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D3BFE2F5-3C4E-4586-A3FA-DD5671ED60CD}" type="datetimeFigureOut">
              <a:rPr lang="ru-RU"/>
              <a:pPr>
                <a:defRPr/>
              </a:pPr>
              <a:t>05.02.2015</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7D8A6176-9090-4164-9B15-E1C6BE7B247A}" type="slidenum">
              <a:rPr lang="ru-RU"/>
              <a:pPr>
                <a:defRPr/>
              </a:pPr>
              <a:t>‹#›</a:t>
            </a:fld>
            <a:endParaRPr lang="ru-RU"/>
          </a:p>
        </p:txBody>
      </p:sp>
    </p:spTree>
  </p:cSld>
  <p:clrMapOvr>
    <a:masterClrMapping/>
  </p:clrMapOvr>
  <p:transition spd="med" advClick="0" advTm="1500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5F19654D-BCCC-4D20-A6EC-6ED1654038A9}"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08AF1BE-6FAA-41E0-B214-9FB72A38CD6A}" type="slidenum">
              <a:rPr lang="ru-RU"/>
              <a:pPr>
                <a:defRPr/>
              </a:pPr>
              <a:t>‹#›</a:t>
            </a:fld>
            <a:endParaRPr lang="ru-RU"/>
          </a:p>
        </p:txBody>
      </p:sp>
    </p:spTree>
  </p:cSld>
  <p:clrMapOvr>
    <a:masterClrMapping/>
  </p:clrMapOvr>
  <p:transition spd="med" advClick="0" advTm="15000">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cxnSp>
        <p:nvCxnSpPr>
          <p:cNvPr id="9" name="Straight Connector 16"/>
          <p:cNvCxnSpPr/>
          <p:nvPr/>
        </p:nvCxnSpPr>
        <p:spPr>
          <a:xfrm>
            <a:off x="372586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17"/>
          <p:cNvCxnSpPr/>
          <p:nvPr/>
        </p:nvCxnSpPr>
        <p:spPr>
          <a:xfrm>
            <a:off x="69627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Date Placeholder 3"/>
          <p:cNvSpPr>
            <a:spLocks noGrp="1"/>
          </p:cNvSpPr>
          <p:nvPr>
            <p:ph type="dt" sz="half" idx="18"/>
          </p:nvPr>
        </p:nvSpPr>
        <p:spPr/>
        <p:txBody>
          <a:bodyPr/>
          <a:lstStyle>
            <a:lvl1pPr>
              <a:defRPr/>
            </a:lvl1pPr>
          </a:lstStyle>
          <a:p>
            <a:pPr>
              <a:defRPr/>
            </a:pPr>
            <a:fld id="{EA33F818-C662-473E-AC12-F569C8B74854}" type="datetimeFigureOut">
              <a:rPr lang="ru-RU"/>
              <a:pPr>
                <a:defRPr/>
              </a:pPr>
              <a:t>05.02.2015</a:t>
            </a:fld>
            <a:endParaRPr lang="ru-RU"/>
          </a:p>
        </p:txBody>
      </p:sp>
      <p:sp>
        <p:nvSpPr>
          <p:cNvPr id="12" name="Footer Placeholder 4"/>
          <p:cNvSpPr>
            <a:spLocks noGrp="1"/>
          </p:cNvSpPr>
          <p:nvPr>
            <p:ph type="ftr" sz="quarter" idx="19"/>
          </p:nvPr>
        </p:nvSpPr>
        <p:spPr/>
        <p:txBody>
          <a:bodyPr/>
          <a:lstStyle>
            <a:lvl1pPr>
              <a:defRPr/>
            </a:lvl1pPr>
          </a:lstStyle>
          <a:p>
            <a:pPr>
              <a:defRPr/>
            </a:pPr>
            <a:endParaRPr lang="ru-RU"/>
          </a:p>
        </p:txBody>
      </p:sp>
      <p:sp>
        <p:nvSpPr>
          <p:cNvPr id="13" name="Slide Number Placeholder 5"/>
          <p:cNvSpPr>
            <a:spLocks noGrp="1"/>
          </p:cNvSpPr>
          <p:nvPr>
            <p:ph type="sldNum" sz="quarter" idx="20"/>
          </p:nvPr>
        </p:nvSpPr>
        <p:spPr/>
        <p:txBody>
          <a:bodyPr/>
          <a:lstStyle>
            <a:lvl1pPr>
              <a:defRPr/>
            </a:lvl1pPr>
          </a:lstStyle>
          <a:p>
            <a:pPr>
              <a:defRPr/>
            </a:pPr>
            <a:fld id="{F8372270-9216-46D0-B5BD-75B4D779AE1D}" type="slidenum">
              <a:rPr lang="ru-RU"/>
              <a:pPr>
                <a:defRPr/>
              </a:pPr>
              <a:t>‹#›</a:t>
            </a:fld>
            <a:endParaRPr lang="ru-RU"/>
          </a:p>
        </p:txBody>
      </p:sp>
    </p:spTree>
  </p:cSld>
  <p:clrMapOvr>
    <a:masterClrMapping/>
  </p:clrMapOvr>
  <p:transition spd="med" advClick="0" advTm="15000">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cxnSp>
        <p:nvCxnSpPr>
          <p:cNvPr id="12" name="Straight Connector 18"/>
          <p:cNvCxnSpPr/>
          <p:nvPr/>
        </p:nvCxnSpPr>
        <p:spPr>
          <a:xfrm>
            <a:off x="372586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9"/>
          <p:cNvCxnSpPr/>
          <p:nvPr/>
        </p:nvCxnSpPr>
        <p:spPr>
          <a:xfrm>
            <a:off x="69627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2" name="Text Placeholder 3"/>
          <p:cNvSpPr>
            <a:spLocks noGrp="1"/>
          </p:cNvSpPr>
          <p:nvPr>
            <p:ph type="body" sz="half" idx="18"/>
          </p:nvPr>
        </p:nvSpPr>
        <p:spPr>
          <a:xfrm>
            <a:off x="652463" y="4827211"/>
            <a:ext cx="2940050"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3" name="Text Placeholder 3"/>
          <p:cNvSpPr>
            <a:spLocks noGrp="1"/>
          </p:cNvSpPr>
          <p:nvPr>
            <p:ph type="body" sz="half" idx="19"/>
          </p:nvPr>
        </p:nvSpPr>
        <p:spPr>
          <a:xfrm>
            <a:off x="3888022" y="4827210"/>
            <a:ext cx="2934406"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4" name="Text Placeholder 3"/>
          <p:cNvSpPr>
            <a:spLocks noGrp="1"/>
          </p:cNvSpPr>
          <p:nvPr>
            <p:ph type="body" sz="half" idx="20"/>
          </p:nvPr>
        </p:nvSpPr>
        <p:spPr>
          <a:xfrm>
            <a:off x="7124575" y="4827208"/>
            <a:ext cx="2935997"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3"/>
          <p:cNvSpPr>
            <a:spLocks noGrp="1"/>
          </p:cNvSpPr>
          <p:nvPr>
            <p:ph type="dt" sz="half" idx="23"/>
          </p:nvPr>
        </p:nvSpPr>
        <p:spPr/>
        <p:txBody>
          <a:bodyPr/>
          <a:lstStyle>
            <a:lvl1pPr>
              <a:defRPr/>
            </a:lvl1pPr>
          </a:lstStyle>
          <a:p>
            <a:pPr>
              <a:defRPr/>
            </a:pPr>
            <a:fld id="{4620CC3B-02D1-4A37-BACA-7DB7B00B7A2F}" type="datetimeFigureOut">
              <a:rPr lang="ru-RU"/>
              <a:pPr>
                <a:defRPr/>
              </a:pPr>
              <a:t>05.02.2015</a:t>
            </a:fld>
            <a:endParaRPr lang="ru-RU"/>
          </a:p>
        </p:txBody>
      </p:sp>
      <p:sp>
        <p:nvSpPr>
          <p:cNvPr id="16" name="Footer Placeholder 4"/>
          <p:cNvSpPr>
            <a:spLocks noGrp="1"/>
          </p:cNvSpPr>
          <p:nvPr>
            <p:ph type="ftr" sz="quarter" idx="24"/>
          </p:nvPr>
        </p:nvSpPr>
        <p:spPr/>
        <p:txBody>
          <a:bodyPr/>
          <a:lstStyle>
            <a:lvl1pPr>
              <a:defRPr/>
            </a:lvl1pPr>
          </a:lstStyle>
          <a:p>
            <a:pPr>
              <a:defRPr/>
            </a:pPr>
            <a:endParaRPr lang="ru-RU"/>
          </a:p>
        </p:txBody>
      </p:sp>
      <p:sp>
        <p:nvSpPr>
          <p:cNvPr id="17" name="Slide Number Placeholder 5"/>
          <p:cNvSpPr>
            <a:spLocks noGrp="1"/>
          </p:cNvSpPr>
          <p:nvPr>
            <p:ph type="sldNum" sz="quarter" idx="25"/>
          </p:nvPr>
        </p:nvSpPr>
        <p:spPr/>
        <p:txBody>
          <a:bodyPr/>
          <a:lstStyle>
            <a:lvl1pPr>
              <a:defRPr/>
            </a:lvl1pPr>
          </a:lstStyle>
          <a:p>
            <a:pPr>
              <a:defRPr/>
            </a:pPr>
            <a:fld id="{74C32ABC-B2D1-423A-BA74-C45DF40E1914}" type="slidenum">
              <a:rPr lang="ru-RU"/>
              <a:pPr>
                <a:defRPr/>
              </a:pPr>
              <a:t>‹#›</a:t>
            </a:fld>
            <a:endParaRPr lang="ru-RU"/>
          </a:p>
        </p:txBody>
      </p:sp>
    </p:spTree>
  </p:cSld>
  <p:clrMapOvr>
    <a:masterClrMapping/>
  </p:clrMapOvr>
  <p:transition spd="med" advClick="0" advTm="1500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54A9709B-BA5B-47F4-B42F-2D9A92AED939}"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6465860-1123-4A55-9E3C-C22655EC1C5C}" type="slidenum">
              <a:rPr lang="ru-RU"/>
              <a:pPr>
                <a:defRPr/>
              </a:pPr>
              <a:t>‹#›</a:t>
            </a:fld>
            <a:endParaRPr lang="ru-RU"/>
          </a:p>
        </p:txBody>
      </p:sp>
    </p:spTree>
  </p:cSld>
  <p:clrMapOvr>
    <a:masterClrMapping/>
  </p:clrMapOvr>
  <p:transition spd="med" advClick="0" advTm="1500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67B4621-A932-4D7C-9660-09B5E12B41BA}"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1002AAE-E21D-412D-8768-ED657B77B146}" type="slidenum">
              <a:rPr lang="ru-RU"/>
              <a:pPr>
                <a:defRPr/>
              </a:pPr>
              <a:t>‹#›</a:t>
            </a:fld>
            <a:endParaRPr lang="ru-RU"/>
          </a:p>
        </p:txBody>
      </p:sp>
    </p:spTree>
  </p:cSld>
  <p:clrMapOvr>
    <a:masterClrMapping/>
  </p:clrMapOvr>
  <p:transition spd="med" advClick="0" advTm="15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FB8E06B3-3CAF-402A-BB17-EB16B4531FE1}"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EAF63AE-8E45-4D22-8DF7-7EA87F4AF172}" type="slidenum">
              <a:rPr lang="ru-RU"/>
              <a:pPr>
                <a:defRPr/>
              </a:pPr>
              <a:t>‹#›</a:t>
            </a:fld>
            <a:endParaRPr lang="ru-RU"/>
          </a:p>
        </p:txBody>
      </p:sp>
    </p:spTree>
  </p:cSld>
  <p:clrMapOvr>
    <a:masterClrMapping/>
  </p:clrMapOvr>
  <p:transition spd="med" advClick="0" advTm="15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A95E9617-A575-445D-8C76-07798A307E8E}" type="datetimeFigureOut">
              <a:rPr lang="ru-RU"/>
              <a:pPr>
                <a:defRPr/>
              </a:pPr>
              <a:t>05.02.2015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760F5BD-7FE0-4E97-8236-CCE635394B0F}" type="slidenum">
              <a:rPr lang="ru-RU"/>
              <a:pPr>
                <a:defRPr/>
              </a:pPr>
              <a:t>‹#›</a:t>
            </a:fld>
            <a:endParaRPr lang="ru-RU"/>
          </a:p>
        </p:txBody>
      </p:sp>
    </p:spTree>
  </p:cSld>
  <p:clrMapOvr>
    <a:masterClrMapping/>
  </p:clrMapOvr>
  <p:transition spd="med" advClick="0" advTm="15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F21B90F4-D3CE-4BD0-AB0D-4F65803617A4}" type="datetimeFigureOut">
              <a:rPr lang="ru-RU"/>
              <a:pPr>
                <a:defRPr/>
              </a:pPr>
              <a:t>05.02.2015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3B2D3E8-2567-4200-9F49-2AC07D60EED7}" type="slidenum">
              <a:rPr lang="ru-RU"/>
              <a:pPr>
                <a:defRPr/>
              </a:pPr>
              <a:t>‹#›</a:t>
            </a:fld>
            <a:endParaRPr lang="ru-RU"/>
          </a:p>
        </p:txBody>
      </p:sp>
    </p:spTree>
  </p:cSld>
  <p:clrMapOvr>
    <a:masterClrMapping/>
  </p:clrMapOvr>
  <p:transition spd="med" advClick="0" advTm="15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4DA7B556-5174-425C-8017-48F4B8A08BF7}" type="datetimeFigureOut">
              <a:rPr lang="ru-RU"/>
              <a:pPr>
                <a:defRPr/>
              </a:pPr>
              <a:t>05.02.2015</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2D32C347-2B93-4DCD-AA5A-BA34E2AD5683}" type="slidenum">
              <a:rPr lang="ru-RU"/>
              <a:pPr>
                <a:defRPr/>
              </a:pPr>
              <a:t>‹#›</a:t>
            </a:fld>
            <a:endParaRPr lang="ru-RU"/>
          </a:p>
        </p:txBody>
      </p:sp>
    </p:spTree>
  </p:cSld>
  <p:clrMapOvr>
    <a:masterClrMapping/>
  </p:clrMapOvr>
  <p:transition spd="med" advClick="0" advTm="15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4AF2A09F-2845-433A-BFA0-E5782A890210}" type="datetimeFigureOut">
              <a:rPr lang="ru-RU"/>
              <a:pPr>
                <a:defRPr/>
              </a:pPr>
              <a:t>05.02.2015</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A8793486-3FF9-4EC2-9B81-5052A30F0D4C}" type="slidenum">
              <a:rPr lang="ru-RU"/>
              <a:pPr>
                <a:defRPr/>
              </a:pPr>
              <a:t>‹#›</a:t>
            </a:fld>
            <a:endParaRPr lang="ru-RU"/>
          </a:p>
        </p:txBody>
      </p:sp>
    </p:spTree>
  </p:cSld>
  <p:clrMapOvr>
    <a:masterClrMapping/>
  </p:clrMapOvr>
  <p:transition spd="med" advClick="0" advTm="15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CA5F702-1F36-4BAA-BF78-9BD771C3BA8E}" type="datetimeFigureOut">
              <a:rPr lang="ru-RU"/>
              <a:pPr>
                <a:defRPr/>
              </a:pPr>
              <a:t>05.02.2015</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7167DCFB-BE9E-4374-A8BA-AA593035B1CC}" type="slidenum">
              <a:rPr lang="ru-RU"/>
              <a:pPr>
                <a:defRPr/>
              </a:pPr>
              <a:t>‹#›</a:t>
            </a:fld>
            <a:endParaRPr lang="ru-RU"/>
          </a:p>
        </p:txBody>
      </p:sp>
    </p:spTree>
  </p:cSld>
  <p:clrMapOvr>
    <a:masterClrMapping/>
  </p:clrMapOvr>
  <p:transition spd="med" advClick="0" advTm="15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197BA151-F36D-4A8E-9A19-99C135E41A75}" type="datetimeFigureOut">
              <a:rPr lang="ru-RU"/>
              <a:pPr>
                <a:defRPr/>
              </a:pPr>
              <a:t>05.02.2015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0E915773-532F-42DB-BEF0-8DB9044BD875}" type="slidenum">
              <a:rPr lang="ru-RU"/>
              <a:pPr>
                <a:defRPr/>
              </a:pPr>
              <a:t>‹#›</a:t>
            </a:fld>
            <a:endParaRPr lang="ru-RU"/>
          </a:p>
        </p:txBody>
      </p:sp>
    </p:spTree>
  </p:cSld>
  <p:clrMapOvr>
    <a:masterClrMapping/>
  </p:clrMapOvr>
  <p:transition spd="med" advClick="0" advTm="15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5B7DA20E-8BC9-4D92-962E-A40F0B7A183F}" type="datetimeFigureOut">
              <a:rPr lang="ru-RU"/>
              <a:pPr>
                <a:defRPr/>
              </a:pPr>
              <a:t>05.02.2015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5322EE6-7D12-4D33-8DE3-31A502D155B2}" type="slidenum">
              <a:rPr lang="ru-RU"/>
              <a:pPr>
                <a:defRPr/>
              </a:pPr>
              <a:t>‹#›</a:t>
            </a:fld>
            <a:endParaRPr lang="ru-RU"/>
          </a:p>
        </p:txBody>
      </p:sp>
    </p:spTree>
  </p:cSld>
  <p:clrMapOvr>
    <a:masterClrMapping/>
  </p:clrMapOvr>
  <p:transition spd="med" advClick="0" advTm="1500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7"/>
          <p:cNvPicPr>
            <a:picLocks noChangeAspect="1"/>
          </p:cNvPicPr>
          <p:nvPr/>
        </p:nvPicPr>
        <p:blipFill>
          <a:blip r:embed="rId19"/>
          <a:srcRect l="3613"/>
          <a:stretch>
            <a:fillRect/>
          </a:stretch>
        </p:blipFill>
        <p:spPr bwMode="auto">
          <a:xfrm>
            <a:off x="0" y="2670175"/>
            <a:ext cx="4037013" cy="4187825"/>
          </a:xfrm>
          <a:prstGeom prst="rect">
            <a:avLst/>
          </a:prstGeom>
          <a:noFill/>
          <a:ln w="9525">
            <a:noFill/>
            <a:miter lim="800000"/>
            <a:headEnd/>
            <a:tailEnd/>
          </a:ln>
        </p:spPr>
      </p:pic>
      <p:pic>
        <p:nvPicPr>
          <p:cNvPr id="1027" name="Picture 6"/>
          <p:cNvPicPr>
            <a:picLocks noChangeAspect="1"/>
          </p:cNvPicPr>
          <p:nvPr/>
        </p:nvPicPr>
        <p:blipFill>
          <a:blip r:embed="rId20"/>
          <a:srcRect l="35640"/>
          <a:stretch>
            <a:fillRect/>
          </a:stretch>
        </p:blipFill>
        <p:spPr bwMode="auto">
          <a:xfrm>
            <a:off x="0" y="2892425"/>
            <a:ext cx="1522413" cy="2365375"/>
          </a:xfrm>
          <a:prstGeom prst="rect">
            <a:avLst/>
          </a:prstGeom>
          <a:noFill/>
          <a:ln w="9525">
            <a:noFill/>
            <a:miter lim="800000"/>
            <a:headEnd/>
            <a:tailEnd/>
          </a:ln>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031" name="Picture 8"/>
          <p:cNvPicPr>
            <a:picLocks noChangeAspect="1"/>
          </p:cNvPicPr>
          <p:nvPr/>
        </p:nvPicPr>
        <p:blipFill>
          <a:blip r:embed="rId21"/>
          <a:srcRect t="28813"/>
          <a:stretch>
            <a:fillRect/>
          </a:stretch>
        </p:blipFill>
        <p:spPr bwMode="auto">
          <a:xfrm>
            <a:off x="7999413" y="0"/>
            <a:ext cx="1603375" cy="1141413"/>
          </a:xfrm>
          <a:prstGeom prst="rect">
            <a:avLst/>
          </a:prstGeom>
          <a:noFill/>
          <a:ln w="9525">
            <a:noFill/>
            <a:miter lim="800000"/>
            <a:headEnd/>
            <a:tailEnd/>
          </a:ln>
        </p:spPr>
      </p:pic>
      <p:pic>
        <p:nvPicPr>
          <p:cNvPr id="1032" name="Picture 9"/>
          <p:cNvPicPr>
            <a:picLocks noChangeAspect="1"/>
          </p:cNvPicPr>
          <p:nvPr/>
        </p:nvPicPr>
        <p:blipFill>
          <a:blip r:embed="rId22"/>
          <a:srcRect b="23320"/>
          <a:stretch>
            <a:fillRect/>
          </a:stretch>
        </p:blipFill>
        <p:spPr bwMode="auto">
          <a:xfrm>
            <a:off x="8605838" y="6096000"/>
            <a:ext cx="993775" cy="762000"/>
          </a:xfrm>
          <a:prstGeom prst="rect">
            <a:avLst/>
          </a:prstGeom>
          <a:noFill/>
          <a:ln w="9525">
            <a:noFill/>
            <a:miter lim="800000"/>
            <a:headEnd/>
            <a:tailEnd/>
          </a:ln>
        </p:spPr>
      </p:pic>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34" name="Title Placeholder 1"/>
          <p:cNvSpPr>
            <a:spLocks noGrp="1"/>
          </p:cNvSpPr>
          <p:nvPr>
            <p:ph type="title"/>
          </p:nvPr>
        </p:nvSpPr>
        <p:spPr bwMode="auto">
          <a:xfrm>
            <a:off x="646113" y="452438"/>
            <a:ext cx="9404350" cy="1400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35" name="Text Placeholder 2"/>
          <p:cNvSpPr>
            <a:spLocks noGrp="1"/>
          </p:cNvSpPr>
          <p:nvPr>
            <p:ph type="body" idx="1"/>
          </p:nvPr>
        </p:nvSpPr>
        <p:spPr bwMode="auto">
          <a:xfrm>
            <a:off x="1103313" y="2052638"/>
            <a:ext cx="8947150" cy="4195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rot="5400000">
            <a:off x="10155238" y="1790700"/>
            <a:ext cx="990600" cy="304800"/>
          </a:xfrm>
          <a:prstGeom prst="rect">
            <a:avLst/>
          </a:prstGeom>
        </p:spPr>
        <p:txBody>
          <a:bodyPr vert="horz" lIns="91440" tIns="45720" rIns="91440" bIns="45720" rtlCol="0" anchor="t"/>
          <a:lstStyle>
            <a:lvl1pPr algn="l" fontAlgn="auto">
              <a:spcBef>
                <a:spcPts val="0"/>
              </a:spcBef>
              <a:spcAft>
                <a:spcPts val="0"/>
              </a:spcAft>
              <a:defRPr sz="1100" b="0" i="0" smtClean="0">
                <a:solidFill>
                  <a:schemeClr val="tx1">
                    <a:tint val="75000"/>
                    <a:alpha val="60000"/>
                  </a:schemeClr>
                </a:solidFill>
                <a:latin typeface="+mn-lt"/>
              </a:defRPr>
            </a:lvl1pPr>
          </a:lstStyle>
          <a:p>
            <a:pPr>
              <a:defRPr/>
            </a:pPr>
            <a:fld id="{2CFEE1A1-0822-4FCD-828E-CAE35E755A96}" type="datetimeFigureOut">
              <a:rPr lang="ru-RU"/>
              <a:pPr>
                <a:defRPr/>
              </a:pPr>
              <a:t>05.02.2015</a:t>
            </a:fld>
            <a:endParaRPr lang="ru-RU"/>
          </a:p>
        </p:txBody>
      </p:sp>
      <p:sp>
        <p:nvSpPr>
          <p:cNvPr id="5" name="Footer Placeholder 4"/>
          <p:cNvSpPr>
            <a:spLocks noGrp="1"/>
          </p:cNvSpPr>
          <p:nvPr>
            <p:ph type="ftr" sz="quarter" idx="3"/>
          </p:nvPr>
        </p:nvSpPr>
        <p:spPr>
          <a:xfrm rot="5400000">
            <a:off x="8951118" y="3225007"/>
            <a:ext cx="3859213" cy="304800"/>
          </a:xfrm>
          <a:prstGeom prst="rect">
            <a:avLst/>
          </a:prstGeom>
        </p:spPr>
        <p:txBody>
          <a:bodyPr vert="horz" lIns="91440" tIns="45720" rIns="91440" bIns="45720" rtlCol="0" anchor="b"/>
          <a:lstStyle>
            <a:lvl1pPr algn="l" fontAlgn="auto">
              <a:spcBef>
                <a:spcPts val="0"/>
              </a:spcBef>
              <a:spcAft>
                <a:spcPts val="0"/>
              </a:spcAft>
              <a:defRPr sz="1100" b="0" i="0">
                <a:solidFill>
                  <a:schemeClr val="tx1">
                    <a:tint val="75000"/>
                    <a:alpha val="60000"/>
                  </a:schemeClr>
                </a:solidFill>
                <a:latin typeface="+mn-lt"/>
              </a:defRPr>
            </a:lvl1pPr>
          </a:lstStyle>
          <a:p>
            <a:pPr>
              <a:defRPr/>
            </a:pPr>
            <a:endParaRPr lang="ru-RU"/>
          </a:p>
        </p:txBody>
      </p:sp>
      <p:sp>
        <p:nvSpPr>
          <p:cNvPr id="6" name="Slide Number Placeholder 5"/>
          <p:cNvSpPr>
            <a:spLocks noGrp="1"/>
          </p:cNvSpPr>
          <p:nvPr>
            <p:ph type="sldNum" sz="quarter" idx="4"/>
          </p:nvPr>
        </p:nvSpPr>
        <p:spPr bwMode="gray">
          <a:xfrm>
            <a:off x="10352088" y="295275"/>
            <a:ext cx="838200" cy="768350"/>
          </a:xfrm>
          <a:prstGeom prst="rect">
            <a:avLst/>
          </a:prstGeom>
        </p:spPr>
        <p:txBody>
          <a:bodyPr vert="horz" lIns="91440" tIns="45720" rIns="91440" bIns="45720" rtlCol="0" anchor="b"/>
          <a:lstStyle>
            <a:lvl1pPr algn="ctr" fontAlgn="auto">
              <a:spcBef>
                <a:spcPts val="0"/>
              </a:spcBef>
              <a:spcAft>
                <a:spcPts val="0"/>
              </a:spcAft>
              <a:defRPr sz="2800" b="0" i="0" smtClean="0">
                <a:solidFill>
                  <a:schemeClr val="tx1">
                    <a:tint val="75000"/>
                  </a:schemeClr>
                </a:solidFill>
                <a:latin typeface="+mn-lt"/>
              </a:defRPr>
            </a:lvl1pPr>
          </a:lstStyle>
          <a:p>
            <a:pPr>
              <a:defRPr/>
            </a:pPr>
            <a:fld id="{9CD5561F-C083-46EC-A0F7-572C91B827C5}"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78" r:id="rId12"/>
    <p:sldLayoutId id="2147483666" r:id="rId13"/>
    <p:sldLayoutId id="2147483679" r:id="rId14"/>
    <p:sldLayoutId id="2147483680" r:id="rId15"/>
    <p:sldLayoutId id="2147483665" r:id="rId16"/>
    <p:sldLayoutId id="2147483664" r:id="rId17"/>
  </p:sldLayoutIdLst>
  <p:transition spd="med" advClick="0" advTm="15000">
    <p:pull/>
  </p:transition>
  <p:txStyles>
    <p:titleStyle>
      <a:lvl1pPr algn="l" defTabSz="457200" rtl="0" fontAlgn="base">
        <a:spcBef>
          <a:spcPct val="0"/>
        </a:spcBef>
        <a:spcAft>
          <a:spcPct val="0"/>
        </a:spcAft>
        <a:defRPr sz="4200" kern="1200">
          <a:solidFill>
            <a:schemeClr val="tx2"/>
          </a:solidFill>
          <a:latin typeface="+mj-lt"/>
          <a:ea typeface="+mj-ea"/>
          <a:cs typeface="+mj-cs"/>
        </a:defRPr>
      </a:lvl1pPr>
      <a:lvl2pPr algn="l" defTabSz="457200" rtl="0" fontAlgn="base">
        <a:spcBef>
          <a:spcPct val="0"/>
        </a:spcBef>
        <a:spcAft>
          <a:spcPct val="0"/>
        </a:spcAft>
        <a:defRPr sz="4200">
          <a:solidFill>
            <a:schemeClr val="tx2"/>
          </a:solidFill>
          <a:latin typeface="Calibri" pitchFamily="34" charset="0"/>
        </a:defRPr>
      </a:lvl2pPr>
      <a:lvl3pPr algn="l" defTabSz="457200" rtl="0" fontAlgn="base">
        <a:spcBef>
          <a:spcPct val="0"/>
        </a:spcBef>
        <a:spcAft>
          <a:spcPct val="0"/>
        </a:spcAft>
        <a:defRPr sz="4200">
          <a:solidFill>
            <a:schemeClr val="tx2"/>
          </a:solidFill>
          <a:latin typeface="Calibri" pitchFamily="34" charset="0"/>
        </a:defRPr>
      </a:lvl3pPr>
      <a:lvl4pPr algn="l" defTabSz="457200" rtl="0" fontAlgn="base">
        <a:spcBef>
          <a:spcPct val="0"/>
        </a:spcBef>
        <a:spcAft>
          <a:spcPct val="0"/>
        </a:spcAft>
        <a:defRPr sz="4200">
          <a:solidFill>
            <a:schemeClr val="tx2"/>
          </a:solidFill>
          <a:latin typeface="Calibri" pitchFamily="34" charset="0"/>
        </a:defRPr>
      </a:lvl4pPr>
      <a:lvl5pPr algn="l" defTabSz="457200" rtl="0" fontAlgn="base">
        <a:spcBef>
          <a:spcPct val="0"/>
        </a:spcBef>
        <a:spcAft>
          <a:spcPct val="0"/>
        </a:spcAft>
        <a:defRPr sz="4200">
          <a:solidFill>
            <a:schemeClr val="tx2"/>
          </a:solidFill>
          <a:latin typeface="Calibri"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rgbClr val="8AD0D6"/>
        </a:buClr>
        <a:buSzPct val="80000"/>
        <a:buFont typeface="Wingdings 3" pitchFamily="18" charset="2"/>
        <a:buChar char=""/>
        <a:defRPr sz="2000" kern="1200">
          <a:solidFill>
            <a:schemeClr val="tx1"/>
          </a:solidFill>
          <a:latin typeface="+mj-lt"/>
          <a:ea typeface="+mj-ea"/>
          <a:cs typeface="+mj-cs"/>
        </a:defRPr>
      </a:lvl1pPr>
      <a:lvl2pPr marL="742950" indent="-285750" algn="l" defTabSz="457200" rtl="0" fontAlgn="base">
        <a:spcBef>
          <a:spcPts val="1000"/>
        </a:spcBef>
        <a:spcAft>
          <a:spcPct val="0"/>
        </a:spcAft>
        <a:buClr>
          <a:srgbClr val="8AD0D6"/>
        </a:buClr>
        <a:buSzPct val="80000"/>
        <a:buFont typeface="Wingdings 3" pitchFamily="18" charset="2"/>
        <a:buChar char=""/>
        <a:defRPr kern="1200">
          <a:solidFill>
            <a:schemeClr val="tx1"/>
          </a:solidFill>
          <a:latin typeface="+mj-lt"/>
          <a:ea typeface="+mj-ea"/>
          <a:cs typeface="+mj-cs"/>
        </a:defRPr>
      </a:lvl2pPr>
      <a:lvl3pPr marL="1143000" indent="-228600" algn="l" defTabSz="457200" rtl="0" fontAlgn="base">
        <a:spcBef>
          <a:spcPts val="1000"/>
        </a:spcBef>
        <a:spcAft>
          <a:spcPct val="0"/>
        </a:spcAft>
        <a:buClr>
          <a:srgbClr val="8AD0D6"/>
        </a:buClr>
        <a:buSzPct val="80000"/>
        <a:buFont typeface="Wingdings 3" pitchFamily="18" charset="2"/>
        <a:buChar char=""/>
        <a:defRPr sz="1600" kern="1200">
          <a:solidFill>
            <a:schemeClr val="tx1"/>
          </a:solidFill>
          <a:latin typeface="+mj-lt"/>
          <a:ea typeface="+mj-ea"/>
          <a:cs typeface="+mj-cs"/>
        </a:defRPr>
      </a:lvl3pPr>
      <a:lvl4pPr marL="1600200" indent="-228600" algn="l" defTabSz="457200" rtl="0" fontAlgn="base">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4pPr>
      <a:lvl5pPr marL="2057400" indent="-228600" algn="l" defTabSz="457200" rtl="0" fontAlgn="base">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s://ru.wikipedia.org/wiki/%D0%9C%D0%B0%D0%BA%D0%B0%D1%80%D0%BE%D0%B2%D0%B0,_%D0%9D%D0%B0%D1%82%D0%B0%D0%BB%D0%B8%D1%8F_%D0%A0%D0%BE%D0%BC%D0%B0%D0%BD%D0%BE%D0%B2%D0%BD%D0%B0" TargetMode="External"/><Relationship Id="rId7" Type="http://schemas.openxmlformats.org/officeDocument/2006/relationships/hyperlink" Target="https://ru.wikipedia.org/wiki/%D0%9D%D0%B5%D1%87%D0%B0%D0%B5%D0%B2,_%D0%92%D0%BB%D0%B0%D0%B4%D0%B8%D0%BC%D0%B8%D1%80_%D0%90%D0%BB%D0%B5%D0%BA%D1%81%D0%B0%D0%BD%D0%B4%D1%80%D0%BE%D0%B2%D0%B8%D1%87" TargetMode="External"/><Relationship Id="rId2" Type="http://schemas.openxmlformats.org/officeDocument/2006/relationships/hyperlink" Target="https://ru.wikipedia.org/wiki/%D0%91%D0%BB%D0%B0%D0%BD%D1%82%D0%B5%D1%80,_%D0%9C%D0%B0%D1%82%D0%B2%D0%B5%D0%B9_%D0%98%D1%81%D0%B0%D0%B0%D0%BA%D0%BE%D0%B2%D0%B8%D1%87" TargetMode="External"/><Relationship Id="rId1" Type="http://schemas.openxmlformats.org/officeDocument/2006/relationships/slideLayout" Target="../slideLayouts/slideLayout4.xml"/><Relationship Id="rId6" Type="http://schemas.openxmlformats.org/officeDocument/2006/relationships/hyperlink" Target="https://ru.wikipedia.org/wiki/%CE%E3%EE%ED%B8%EA_(%EF%E5%F1%ED%FF)" TargetMode="External"/><Relationship Id="rId5" Type="http://schemas.openxmlformats.org/officeDocument/2006/relationships/hyperlink" Target="https://ru.wikipedia.org/wiki/%D0%9B%D0%B0%D0%B2%D1%80%D0%B5%D0%BD%D1%82%D1%8C%D0%B5%D0%B2,_%D0%98%D0%B3%D0%BE%D1%80%D1%8C_%D0%90%D0%BB%D0%B5%D0%BA%D1%81%D0%B0%D0%BD%D0%B4%D1%80%D0%BE%D0%B2%D0%B8%D1%87" TargetMode="External"/><Relationship Id="rId4" Type="http://schemas.openxmlformats.org/officeDocument/2006/relationships/hyperlink" Target="https://ru.wikipedia.org/wiki/%D0%A8%D0%B2%D0%B0%D1%80%D1%86,_%D0%9B%D0%B5%D0%B2_%D0%90%D0%BB%D0%B5%D0%BA%D1%81%D0%B0%D0%BD%D0%B4%D1%80%D0%BE%D0%B2%D0%B8%D1%87"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753762" y="914401"/>
            <a:ext cx="4745889" cy="5341938"/>
          </a:xfrm>
          <a:noFill/>
          <a:ln/>
          <a:effectLst>
            <a:innerShdw blurRad="63500" dist="50800" dir="16200000">
              <a:prstClr val="black">
                <a:alpha val="50000"/>
              </a:prstClr>
            </a:innerShdw>
          </a:effectLst>
        </p:spPr>
        <p:txBody>
          <a:bodyPr/>
          <a:lstStyle/>
          <a:p>
            <a:endParaRPr lang="en-US" b="1" i="1" smtClean="0">
              <a:solidFill>
                <a:srgbClr val="FF0000"/>
              </a:solidFill>
              <a:latin typeface="BatangChe"/>
              <a:ea typeface="BatangChe"/>
              <a:cs typeface="Aharoni"/>
            </a:endParaRPr>
          </a:p>
          <a:p>
            <a:endParaRPr lang="en-US" b="1" i="1" smtClean="0">
              <a:solidFill>
                <a:srgbClr val="FF0000"/>
              </a:solidFill>
              <a:latin typeface="BatangChe"/>
              <a:ea typeface="BatangChe"/>
              <a:cs typeface="Aharoni"/>
            </a:endParaRPr>
          </a:p>
          <a:p>
            <a:endParaRPr lang="en-US" b="1" i="1" smtClean="0">
              <a:solidFill>
                <a:srgbClr val="FF0000"/>
              </a:solidFill>
              <a:latin typeface="BatangChe"/>
              <a:ea typeface="BatangChe"/>
              <a:cs typeface="Aharoni"/>
            </a:endParaRPr>
          </a:p>
          <a:p>
            <a:endParaRPr lang="en-US" b="1" i="1" smtClean="0">
              <a:solidFill>
                <a:srgbClr val="FF0000"/>
              </a:solidFill>
              <a:latin typeface="BatangChe"/>
              <a:ea typeface="BatangChe"/>
              <a:cs typeface="Aharoni"/>
            </a:endParaRPr>
          </a:p>
          <a:p>
            <a:pPr algn="ctr">
              <a:buFont typeface="Wingdings 3" pitchFamily="18" charset="2"/>
              <a:buNone/>
            </a:pPr>
            <a:r>
              <a:rPr lang="ru-RU" sz="3200" b="1" i="1" smtClean="0">
                <a:solidFill>
                  <a:srgbClr val="FF3300"/>
                </a:solidFill>
                <a:latin typeface="BatangChe"/>
                <a:ea typeface="BatangChe"/>
                <a:cs typeface="Aharoni"/>
              </a:rPr>
              <a:t>Песни военных лет</a:t>
            </a:r>
            <a:endParaRPr lang="en-US" sz="3200" b="1" i="1" smtClean="0">
              <a:solidFill>
                <a:srgbClr val="FF3300"/>
              </a:solidFill>
              <a:latin typeface="BatangChe"/>
              <a:ea typeface="BatangChe"/>
              <a:cs typeface="Aharoni"/>
            </a:endParaRPr>
          </a:p>
          <a:p>
            <a:endParaRPr lang="en-US" b="1" i="1" smtClean="0">
              <a:solidFill>
                <a:srgbClr val="FF0000"/>
              </a:solidFill>
              <a:latin typeface="BatangChe"/>
              <a:ea typeface="BatangChe"/>
              <a:cs typeface="Aharoni"/>
            </a:endParaRPr>
          </a:p>
          <a:p>
            <a:r>
              <a:rPr lang="ru-RU" smtClean="0">
                <a:ea typeface="BatangChe"/>
                <a:cs typeface="Aharoni"/>
              </a:rPr>
              <a:t>Работу выполнила ученица 5 Б класса ГБОУ СОШ № 635 Лазарева Настя .</a:t>
            </a:r>
          </a:p>
        </p:txBody>
      </p:sp>
      <p:pic>
        <p:nvPicPr>
          <p:cNvPr id="19460" name="Picture 2" descr="&amp;Vcy; &amp;Ncy;&amp;acy;&amp;zcy;&amp;acy;&amp;rcy;&amp;ocy;&amp;vcy;&amp;ocy; &amp;scy;&amp;ocy;&amp;bcy;&amp;icy;&amp;rcy;&amp;acy;&amp;yucy;&amp;tcy; &amp;acy;&amp;rcy;&amp;khcy;&amp;icy;&amp;vcy;&amp;ncy;&amp;ycy;&amp;iecy; &amp;mcy;&amp;acy;&amp;tcy;&amp;iecy;&amp;rcy;&amp;icy;&amp;acy;&amp;lcy;&amp;ycy; &amp;ocy; &amp;vcy;&amp;iecy;&amp;tcy;&amp;iecy;&amp;rcy;&amp;acy;&amp;ncy;&amp;acy;&amp;khcy; &amp;vcy;&amp;ocy;&amp;jcy;&amp;ncy;&amp;ycy; &quot; &amp;Ncy;…"/>
          <p:cNvPicPr>
            <a:picLocks noGrp="1" noChangeAspect="1" noChangeArrowheads="1"/>
          </p:cNvPicPr>
          <p:nvPr>
            <p:ph sz="half" idx="2"/>
          </p:nvPr>
        </p:nvPicPr>
        <p:blipFill>
          <a:blip r:embed="rId2"/>
          <a:srcRect r="153" b="15776"/>
          <a:stretch>
            <a:fillRect/>
          </a:stretch>
        </p:blipFill>
        <p:spPr>
          <a:xfrm>
            <a:off x="5499100" y="1173163"/>
            <a:ext cx="6486525" cy="4451350"/>
          </a:xfrm>
        </p:spPr>
      </p:pic>
    </p:spTree>
  </p:cSld>
  <p:clrMapOvr>
    <a:masterClrMapping/>
  </p:clrMapOvr>
  <p:transition spd="med" advClick="0" advTm="15000">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a:xfrm>
            <a:off x="646113" y="452438"/>
            <a:ext cx="9404350" cy="709612"/>
          </a:xfrm>
        </p:spPr>
        <p:txBody>
          <a:bodyPr/>
          <a:lstStyle/>
          <a:p>
            <a:r>
              <a:rPr lang="ru-RU" sz="1800" b="1" i="1" smtClean="0">
                <a:latin typeface="BatangChe"/>
                <a:ea typeface="BatangChe"/>
                <a:cs typeface="BatangChe"/>
              </a:rPr>
              <a:t>Песня «Огонек»</a:t>
            </a:r>
            <a:br>
              <a:rPr lang="ru-RU" sz="1800" b="1" i="1" smtClean="0">
                <a:latin typeface="BatangChe"/>
                <a:ea typeface="BatangChe"/>
                <a:cs typeface="BatangChe"/>
              </a:rPr>
            </a:br>
            <a:r>
              <a:rPr lang="ru-RU" sz="1100" smtClean="0">
                <a:latin typeface="BatangChe"/>
                <a:ea typeface="BatangChe"/>
                <a:cs typeface="BatangChe"/>
              </a:rPr>
              <a:t>Музыка Народная</a:t>
            </a:r>
            <a:br>
              <a:rPr lang="ru-RU" sz="1100" smtClean="0">
                <a:latin typeface="BatangChe"/>
                <a:ea typeface="BatangChe"/>
                <a:cs typeface="BatangChe"/>
              </a:rPr>
            </a:br>
            <a:r>
              <a:rPr lang="ru-RU" sz="1100" smtClean="0">
                <a:latin typeface="BatangChe"/>
                <a:ea typeface="BatangChe"/>
                <a:cs typeface="BatangChe"/>
              </a:rPr>
              <a:t>Слова Михаила Исаковского</a:t>
            </a:r>
          </a:p>
        </p:txBody>
      </p:sp>
      <p:sp>
        <p:nvSpPr>
          <p:cNvPr id="3" name="Объект 2"/>
          <p:cNvSpPr>
            <a:spLocks noGrp="1"/>
          </p:cNvSpPr>
          <p:nvPr>
            <p:ph sz="half" idx="1"/>
          </p:nvPr>
        </p:nvSpPr>
        <p:spPr>
          <a:xfrm>
            <a:off x="646113" y="1317625"/>
            <a:ext cx="4852987" cy="4938713"/>
          </a:xfrm>
        </p:spPr>
        <p:txBody>
          <a:bodyPr/>
          <a:lstStyle/>
          <a:p>
            <a:r>
              <a:rPr lang="ru-RU" sz="1300" i="1" smtClean="0">
                <a:latin typeface="Times New Roman" pitchFamily="18" charset="0"/>
                <a:ea typeface="BatangChe"/>
                <a:cs typeface="Times New Roman" pitchFamily="18" charset="0"/>
              </a:rPr>
              <a:t>На позицию девушка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Провожала бойца,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Тёмной ночью простилася</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На ступеньках крыльца.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И пока за туманами</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Видеть мог паренёк,</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На окошке на девичьем</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Всё горел огонёк.</a:t>
            </a:r>
          </a:p>
          <a:p>
            <a:pPr algn="just">
              <a:buFont typeface="Wingdings 3" pitchFamily="18" charset="2"/>
              <a:buNone/>
            </a:pPr>
            <a:r>
              <a:rPr lang="ru-RU" sz="1200" smtClean="0">
                <a:latin typeface="Times New Roman" pitchFamily="18" charset="0"/>
                <a:ea typeface="BatangChe"/>
                <a:cs typeface="Times New Roman" pitchFamily="18" charset="0"/>
              </a:rPr>
              <a:t>Сюжет этой всенародно известной, любимой песни времен Великой Отечественной войны бесхитростен и прост. Но стоит ей прозвучать в наши дни, как в памяти тех, кто ее слышал и пел в военные годы, проносятся волнующие страницы далеких лет. Точкой отсчета в биографии песни можно считать, пожалуй, 19 апреля 1943 года — день, когда газета «Правда» опубликовала на своих страницах стихотворение Михаила Исаковского «Огонек»,</a:t>
            </a:r>
            <a:r>
              <a:rPr lang="ru-RU" sz="1200" smtClean="0">
                <a:ea typeface="BatangChe"/>
                <a:cs typeface="Times New Roman" pitchFamily="18" charset="0"/>
              </a:rPr>
              <a:t> </a:t>
            </a:r>
            <a:r>
              <a:rPr lang="ru-RU" sz="1200" smtClean="0">
                <a:latin typeface="Times New Roman" pitchFamily="18" charset="0"/>
                <a:ea typeface="BatangChe"/>
                <a:cs typeface="Times New Roman" pitchFamily="18" charset="0"/>
              </a:rPr>
              <a:t>музыку к которому стали сочинять многие композиторы и музыканты, как известные, такие как </a:t>
            </a:r>
            <a:r>
              <a:rPr lang="ru-RU" sz="1200" smtClean="0">
                <a:latin typeface="Times New Roman" pitchFamily="18" charset="0"/>
                <a:ea typeface="BatangChe"/>
                <a:cs typeface="Times New Roman" pitchFamily="18" charset="0"/>
                <a:hlinkClick r:id="rId2" tooltip="Блантер, Матвей Исаакович"/>
              </a:rPr>
              <a:t>М. Блантер</a:t>
            </a:r>
            <a:r>
              <a:rPr lang="ru-RU" sz="1200" smtClean="0">
                <a:latin typeface="Times New Roman" pitchFamily="18" charset="0"/>
                <a:ea typeface="BatangChe"/>
                <a:cs typeface="Times New Roman" pitchFamily="18" charset="0"/>
              </a:rPr>
              <a:t>, А. Митюшин, </a:t>
            </a:r>
            <a:r>
              <a:rPr lang="ru-RU" sz="1200" smtClean="0">
                <a:latin typeface="Times New Roman" pitchFamily="18" charset="0"/>
                <a:ea typeface="BatangChe"/>
                <a:cs typeface="Times New Roman" pitchFamily="18" charset="0"/>
                <a:hlinkClick r:id="rId3" tooltip="Макарова, Наталия Романовна"/>
              </a:rPr>
              <a:t>Н. Макарова</a:t>
            </a:r>
            <a:r>
              <a:rPr lang="ru-RU" sz="1200" smtClean="0">
                <a:latin typeface="Times New Roman" pitchFamily="18" charset="0"/>
                <a:ea typeface="BatangChe"/>
                <a:cs typeface="Times New Roman" pitchFamily="18" charset="0"/>
              </a:rPr>
              <a:t>, </a:t>
            </a:r>
            <a:r>
              <a:rPr lang="ru-RU" sz="1200" smtClean="0">
                <a:latin typeface="Times New Roman" pitchFamily="18" charset="0"/>
                <a:ea typeface="BatangChe"/>
                <a:cs typeface="Times New Roman" pitchFamily="18" charset="0"/>
                <a:hlinkClick r:id="rId4" tooltip="Шварц, Лев Александрович"/>
              </a:rPr>
              <a:t>Л. Шварц</a:t>
            </a:r>
            <a:r>
              <a:rPr lang="ru-RU" sz="1200" smtClean="0">
                <a:latin typeface="Times New Roman" pitchFamily="18" charset="0"/>
                <a:ea typeface="BatangChe"/>
                <a:cs typeface="Times New Roman" pitchFamily="18" charset="0"/>
              </a:rPr>
              <a:t>, </a:t>
            </a:r>
            <a:r>
              <a:rPr lang="ru-RU" sz="1200" smtClean="0">
                <a:latin typeface="Times New Roman" pitchFamily="18" charset="0"/>
                <a:ea typeface="BatangChe"/>
                <a:cs typeface="Times New Roman" pitchFamily="18" charset="0"/>
                <a:hlinkClick r:id="rId5" tooltip="Лаврентьев, Игорь Александрович"/>
              </a:rPr>
              <a:t>И. Лаврентьев</a:t>
            </a:r>
            <a:r>
              <a:rPr lang="ru-RU" sz="1200" baseline="30000" smtClean="0">
                <a:latin typeface="Times New Roman" pitchFamily="18" charset="0"/>
                <a:ea typeface="BatangChe"/>
                <a:cs typeface="Times New Roman" pitchFamily="18" charset="0"/>
                <a:hlinkClick r:id="rId6"/>
              </a:rPr>
              <a:t>[1]</a:t>
            </a:r>
            <a:r>
              <a:rPr lang="ru-RU" sz="1200" smtClean="0">
                <a:latin typeface="Times New Roman" pitchFamily="18" charset="0"/>
                <a:ea typeface="BatangChe"/>
                <a:cs typeface="Times New Roman" pitchFamily="18" charset="0"/>
              </a:rPr>
              <a:t>, так и любители (Н. Чугунов, В. Никитенко). Однако все эти мелодии не имели ничего общего с той, с которой песня обрела популярность. Её автор неизвестен. Впервые «Огонёк» с этой мелодией прозвучал в 1947 году в исполнении </a:t>
            </a:r>
            <a:r>
              <a:rPr lang="ru-RU" sz="1200" smtClean="0">
                <a:latin typeface="Times New Roman" pitchFamily="18" charset="0"/>
                <a:ea typeface="BatangChe"/>
                <a:cs typeface="Times New Roman" pitchFamily="18" charset="0"/>
                <a:hlinkClick r:id="rId7" tooltip="Нечаев, Владимир Александрович"/>
              </a:rPr>
              <a:t>Владимира Нечаева</a:t>
            </a:r>
            <a:r>
              <a:rPr lang="ru-RU" sz="1200" smtClean="0">
                <a:latin typeface="Times New Roman" pitchFamily="18" charset="0"/>
                <a:ea typeface="BatangChe"/>
                <a:cs typeface="Times New Roman" pitchFamily="18" charset="0"/>
              </a:rPr>
              <a:t>. Были выпущены грампластинки, на которых указывалось, что автор текста — Исаковский, а музыка — народная. Исаковский вспоминал, что многие люди пытались доказать, что именно они являются авторами музыки к песне</a:t>
            </a:r>
          </a:p>
        </p:txBody>
      </p:sp>
      <p:pic>
        <p:nvPicPr>
          <p:cNvPr id="28675" name="Picture 2" descr="http://i1.2photo.ru/medium/e/8/412430.jpg"/>
          <p:cNvPicPr>
            <a:picLocks noGrp="1" noChangeAspect="1" noChangeArrowheads="1"/>
          </p:cNvPicPr>
          <p:nvPr>
            <p:ph sz="half" idx="2"/>
          </p:nvPr>
        </p:nvPicPr>
        <p:blipFill>
          <a:blip r:embed="rId8"/>
          <a:srcRect/>
          <a:stretch>
            <a:fillRect/>
          </a:stretch>
        </p:blipFill>
        <p:spPr>
          <a:xfrm>
            <a:off x="6672263" y="1454150"/>
            <a:ext cx="4943475" cy="4254500"/>
          </a:xfrm>
        </p:spPr>
      </p:pic>
    </p:spTree>
  </p:cSld>
  <p:clrMapOvr>
    <a:masterClrMapping/>
  </p:clrMapOvr>
  <p:transition spd="med" advClick="0" advTm="15000">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646113" y="452438"/>
            <a:ext cx="9404350" cy="815975"/>
          </a:xfrm>
        </p:spPr>
        <p:txBody>
          <a:bodyPr/>
          <a:lstStyle/>
          <a:p>
            <a:r>
              <a:rPr lang="ru-RU" sz="1800" b="1" i="1" smtClean="0">
                <a:latin typeface="BatangChe"/>
                <a:ea typeface="BatangChe"/>
                <a:cs typeface="BatangChe"/>
              </a:rPr>
              <a:t>Песня «Соловьи»</a:t>
            </a:r>
            <a:br>
              <a:rPr lang="ru-RU" sz="1800" b="1" i="1" smtClean="0">
                <a:latin typeface="BatangChe"/>
                <a:ea typeface="BatangChe"/>
                <a:cs typeface="BatangChe"/>
              </a:rPr>
            </a:br>
            <a:r>
              <a:rPr lang="ru-RU" sz="1100" smtClean="0">
                <a:latin typeface="BatangChe"/>
                <a:ea typeface="BatangChe"/>
                <a:cs typeface="BatangChe"/>
              </a:rPr>
              <a:t>Музыка Василия Соловьева-Седова</a:t>
            </a:r>
            <a:br>
              <a:rPr lang="ru-RU" sz="1100" smtClean="0">
                <a:latin typeface="BatangChe"/>
                <a:ea typeface="BatangChe"/>
                <a:cs typeface="BatangChe"/>
              </a:rPr>
            </a:br>
            <a:r>
              <a:rPr lang="ru-RU" sz="1100" smtClean="0">
                <a:latin typeface="BatangChe"/>
                <a:ea typeface="BatangChe"/>
                <a:cs typeface="BatangChe"/>
              </a:rPr>
              <a:t>Слова Алексея Фатьянова</a:t>
            </a:r>
          </a:p>
        </p:txBody>
      </p:sp>
      <p:sp>
        <p:nvSpPr>
          <p:cNvPr id="3" name="Объект 2"/>
          <p:cNvSpPr>
            <a:spLocks noGrp="1"/>
          </p:cNvSpPr>
          <p:nvPr>
            <p:ph sz="half" idx="1"/>
          </p:nvPr>
        </p:nvSpPr>
        <p:spPr>
          <a:xfrm>
            <a:off x="808038" y="1268413"/>
            <a:ext cx="5345112" cy="4987925"/>
          </a:xfrm>
        </p:spPr>
        <p:txBody>
          <a:bodyPr rtlCol="0"/>
          <a:lstStyle/>
          <a:p>
            <a:pPr marL="0" indent="0" algn="just" fontAlgn="auto">
              <a:spcAft>
                <a:spcPts val="0"/>
              </a:spcAft>
              <a:buClr>
                <a:schemeClr val="bg2">
                  <a:lumMod val="40000"/>
                  <a:lumOff val="60000"/>
                </a:schemeClr>
              </a:buClr>
              <a:buFont typeface="Wingdings 3" charset="2"/>
              <a:buNone/>
              <a:defRPr/>
            </a:pPr>
            <a:r>
              <a:rPr lang="ru-RU" sz="1200" dirty="0">
                <a:latin typeface="Times New Roman" panose="02020603050405020304" pitchFamily="18" charset="0"/>
                <a:cs typeface="Times New Roman" panose="02020603050405020304" pitchFamily="18" charset="0"/>
              </a:rPr>
              <a:t>В песне «Соловьи», написанной на исходе военного лихолетья, сурово и просто и вместе с тем очень задушевно высказано то, что было на душе у каждого солдата в дни, когда Победа была уже близка, но война еще не окончена.</a:t>
            </a:r>
          </a:p>
          <a:p>
            <a:pPr fontAlgn="auto">
              <a:lnSpc>
                <a:spcPct val="90000"/>
              </a:lnSpc>
              <a:spcAft>
                <a:spcPts val="0"/>
              </a:spcAft>
              <a:buClr>
                <a:schemeClr val="bg2">
                  <a:lumMod val="40000"/>
                  <a:lumOff val="60000"/>
                </a:schemeClr>
              </a:buClr>
              <a:buFont typeface="Wingdings 3" charset="2"/>
              <a:buChar char=""/>
              <a:defRPr/>
            </a:pPr>
            <a:r>
              <a:rPr lang="ru-RU" sz="1300" i="1" dirty="0">
                <a:latin typeface="Times New Roman" panose="02020603050405020304" pitchFamily="18" charset="0"/>
                <a:ea typeface="BatangChe" panose="02030609000101010101" pitchFamily="49" charset="-127"/>
                <a:cs typeface="Times New Roman" panose="02020603050405020304" pitchFamily="18" charset="0"/>
              </a:rPr>
              <a:t>Ведь завтра снова будет бой,</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Уж так назначено судьбой,</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Чтоб нам уйти, </a:t>
            </a:r>
            <a:r>
              <a:rPr lang="ru-RU" sz="1300" i="1" dirty="0" err="1">
                <a:latin typeface="Times New Roman" panose="02020603050405020304" pitchFamily="18" charset="0"/>
                <a:ea typeface="BatangChe" panose="02030609000101010101" pitchFamily="49" charset="-127"/>
                <a:cs typeface="Times New Roman" panose="02020603050405020304" pitchFamily="18" charset="0"/>
              </a:rPr>
              <a:t>недолюбив</a:t>
            </a:r>
            <a:r>
              <a:rPr lang="ru-RU" sz="1300" i="1" dirty="0">
                <a:latin typeface="Times New Roman" panose="02020603050405020304" pitchFamily="18" charset="0"/>
                <a:ea typeface="BatangChe" panose="02030609000101010101" pitchFamily="49" charset="-127"/>
                <a:cs typeface="Times New Roman" panose="02020603050405020304" pitchFamily="18" charset="0"/>
              </a:rPr>
              <a:t>,</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От наших жен, от наших нив-</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Но с каждым шагом в том бою</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Нам ближе дом в родном краю…</a:t>
            </a:r>
          </a:p>
          <a:p>
            <a:pPr marL="0" indent="0" algn="just" fontAlgn="auto">
              <a:spcAft>
                <a:spcPts val="0"/>
              </a:spcAft>
              <a:buClr>
                <a:schemeClr val="bg2">
                  <a:lumMod val="40000"/>
                  <a:lumOff val="60000"/>
                </a:schemeClr>
              </a:buClr>
              <a:buFont typeface="Wingdings 3" charset="2"/>
              <a:buNone/>
              <a:defRPr/>
            </a:pPr>
            <a:r>
              <a:rPr lang="ru-RU" sz="1200" dirty="0" smtClean="0">
                <a:latin typeface="Times New Roman" panose="02020603050405020304" pitchFamily="18" charset="0"/>
                <a:cs typeface="Times New Roman" panose="02020603050405020304" pitchFamily="18" charset="0"/>
              </a:rPr>
              <a:t>В </a:t>
            </a:r>
            <a:r>
              <a:rPr lang="ru-RU" sz="1200" dirty="0">
                <a:latin typeface="Times New Roman" panose="02020603050405020304" pitchFamily="18" charset="0"/>
                <a:cs typeface="Times New Roman" panose="02020603050405020304" pitchFamily="18" charset="0"/>
              </a:rPr>
              <a:t>одной из </a:t>
            </a:r>
            <a:r>
              <a:rPr lang="ru-RU" sz="1200" dirty="0" smtClean="0">
                <a:latin typeface="Times New Roman" panose="02020603050405020304" pitchFamily="18" charset="0"/>
                <a:cs typeface="Times New Roman" panose="02020603050405020304" pitchFamily="18" charset="0"/>
              </a:rPr>
              <a:t>давних </a:t>
            </a:r>
            <a:r>
              <a:rPr lang="ru-RU" sz="1200" dirty="0">
                <a:latin typeface="Times New Roman" panose="02020603050405020304" pitchFamily="18" charset="0"/>
                <a:cs typeface="Times New Roman" panose="02020603050405020304" pitchFamily="18" charset="0"/>
              </a:rPr>
              <a:t>радиопередач автор стихов, на которые написана песня «</a:t>
            </a:r>
            <a:r>
              <a:rPr lang="ru-RU" sz="1200" dirty="0" smtClean="0">
                <a:latin typeface="Times New Roman" panose="02020603050405020304" pitchFamily="18" charset="0"/>
                <a:cs typeface="Times New Roman" panose="02020603050405020304" pitchFamily="18" charset="0"/>
              </a:rPr>
              <a:t>Соловьи», замечательный советский </a:t>
            </a:r>
            <a:r>
              <a:rPr lang="ru-RU" sz="1200" b="1" dirty="0" smtClean="0">
                <a:latin typeface="Times New Roman" panose="02020603050405020304" pitchFamily="18" charset="0"/>
                <a:cs typeface="Times New Roman" panose="02020603050405020304" pitchFamily="18" charset="0"/>
              </a:rPr>
              <a:t>поэт Алексей Иванович Фатьянов</a:t>
            </a:r>
            <a:r>
              <a:rPr lang="ru-RU" sz="1200" dirty="0" smtClean="0">
                <a:latin typeface="Times New Roman" panose="02020603050405020304" pitchFamily="18" charset="0"/>
                <a:cs typeface="Times New Roman" panose="02020603050405020304" pitchFamily="18" charset="0"/>
              </a:rPr>
              <a:t> (1919—1959), в шинели рядового </a:t>
            </a:r>
            <a:r>
              <a:rPr lang="ru-RU" sz="1200" dirty="0">
                <a:latin typeface="Times New Roman" panose="02020603050405020304" pitchFamily="18" charset="0"/>
                <a:cs typeface="Times New Roman" panose="02020603050405020304" pitchFamily="18" charset="0"/>
              </a:rPr>
              <a:t>прошагавший трудными военными дорогами, рассказывал:</a:t>
            </a:r>
            <a:br>
              <a:rPr lang="ru-RU" sz="1200" dirty="0">
                <a:latin typeface="Times New Roman" panose="02020603050405020304" pitchFamily="18" charset="0"/>
                <a:cs typeface="Times New Roman" panose="02020603050405020304" pitchFamily="18" charset="0"/>
              </a:rPr>
            </a:br>
            <a:r>
              <a:rPr lang="ru-RU" sz="1200" i="1" dirty="0">
                <a:latin typeface="Times New Roman" panose="02020603050405020304" pitchFamily="18" charset="0"/>
                <a:cs typeface="Times New Roman" panose="02020603050405020304" pitchFamily="18" charset="0"/>
              </a:rPr>
              <a:t>«Помню фронт. В большой зеленой роще мы, солдаты, после только что затихшего боя лежим, отряхиваясь от крупинок засыпавшей нас земли, и вдруг слышим: вслед за растаявшим вдали рокотом вражеских самолетов, во все горло, как бы утверждая жизнь, защелкал соловей</a:t>
            </a:r>
            <a:r>
              <a:rPr lang="ru-RU" sz="1200" i="1" dirty="0" smtClean="0">
                <a:latin typeface="Times New Roman" panose="02020603050405020304" pitchFamily="18" charset="0"/>
                <a:cs typeface="Times New Roman" panose="02020603050405020304" pitchFamily="18" charset="0"/>
              </a:rPr>
              <a:t>!</a:t>
            </a:r>
            <a:r>
              <a:rPr lang="ru-RU" sz="1200" i="1" dirty="0"/>
              <a:t> </a:t>
            </a:r>
            <a:r>
              <a:rPr lang="ru-RU" sz="1200" i="1" dirty="0">
                <a:latin typeface="Times New Roman" panose="02020603050405020304" pitchFamily="18" charset="0"/>
                <a:cs typeface="Times New Roman" panose="02020603050405020304" pitchFamily="18" charset="0"/>
              </a:rPr>
              <a:t>И это вошло в песню «Пришла и к нам на фронт весна» (таким было первоначальное название “Соловьев</a:t>
            </a:r>
            <a:r>
              <a:rPr lang="ru-RU" sz="1200" i="1" dirty="0" smtClean="0">
                <a:latin typeface="Times New Roman" panose="02020603050405020304" pitchFamily="18" charset="0"/>
                <a:cs typeface="Times New Roman" panose="02020603050405020304" pitchFamily="18" charset="0"/>
              </a:rPr>
              <a:t>”.)</a:t>
            </a:r>
          </a:p>
          <a:p>
            <a:pPr fontAlgn="auto">
              <a:lnSpc>
                <a:spcPct val="90000"/>
              </a:lnSpc>
              <a:spcAft>
                <a:spcPts val="0"/>
              </a:spcAft>
              <a:buClr>
                <a:schemeClr val="bg2">
                  <a:lumMod val="40000"/>
                  <a:lumOff val="60000"/>
                </a:schemeClr>
              </a:buClr>
              <a:buFont typeface="Wingdings 3" charset="2"/>
              <a:buChar char=""/>
              <a:defRPr/>
            </a:pPr>
            <a:r>
              <a:rPr lang="ru-RU" sz="1300" i="1" dirty="0">
                <a:latin typeface="Times New Roman" panose="02020603050405020304" pitchFamily="18" charset="0"/>
                <a:ea typeface="BatangChe" panose="02030609000101010101" pitchFamily="49" charset="-127"/>
                <a:cs typeface="Times New Roman" panose="02020603050405020304" pitchFamily="18" charset="0"/>
              </a:rPr>
              <a:t>Соловьи, соловьи, не тревожьте солдат,</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Пусть солдаты немного поспят,</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Немного пусть поспят.</a:t>
            </a:r>
          </a:p>
        </p:txBody>
      </p:sp>
      <p:pic>
        <p:nvPicPr>
          <p:cNvPr id="29699" name="Picture 4" descr="http://muzruk.info/wp-content/uploads/2009/05/foto1.jpg"/>
          <p:cNvPicPr>
            <a:picLocks noGrp="1" noChangeAspect="1" noChangeArrowheads="1"/>
          </p:cNvPicPr>
          <p:nvPr>
            <p:ph sz="half" idx="2"/>
          </p:nvPr>
        </p:nvPicPr>
        <p:blipFill>
          <a:blip r:embed="rId2"/>
          <a:srcRect/>
          <a:stretch>
            <a:fillRect/>
          </a:stretch>
        </p:blipFill>
        <p:spPr>
          <a:xfrm>
            <a:off x="6935788" y="1268413"/>
            <a:ext cx="4760912" cy="4211637"/>
          </a:xfrm>
        </p:spPr>
      </p:pic>
    </p:spTree>
  </p:cSld>
  <p:clrMapOvr>
    <a:masterClrMapping/>
  </p:clrMapOvr>
  <p:transition spd="med" advClick="0" advTm="15000">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646113" y="452438"/>
            <a:ext cx="9404350" cy="692150"/>
          </a:xfrm>
        </p:spPr>
        <p:txBody>
          <a:bodyPr/>
          <a:lstStyle/>
          <a:p>
            <a:r>
              <a:rPr lang="ru-RU" sz="1800" b="1" i="1" smtClean="0">
                <a:latin typeface="BatangChe"/>
                <a:ea typeface="BatangChe"/>
                <a:cs typeface="BatangChe"/>
              </a:rPr>
              <a:t>Песня «На солнечной поляночке»</a:t>
            </a:r>
            <a:br>
              <a:rPr lang="ru-RU" sz="1800" b="1" i="1" smtClean="0">
                <a:latin typeface="BatangChe"/>
                <a:ea typeface="BatangChe"/>
                <a:cs typeface="BatangChe"/>
              </a:rPr>
            </a:br>
            <a:r>
              <a:rPr lang="ru-RU" sz="1100" smtClean="0">
                <a:latin typeface="BatangChe"/>
                <a:ea typeface="BatangChe"/>
                <a:cs typeface="BatangChe"/>
              </a:rPr>
              <a:t>Музыка Василия Соловьева-Седова</a:t>
            </a:r>
            <a:br>
              <a:rPr lang="ru-RU" sz="1100" smtClean="0">
                <a:latin typeface="BatangChe"/>
                <a:ea typeface="BatangChe"/>
                <a:cs typeface="BatangChe"/>
              </a:rPr>
            </a:br>
            <a:r>
              <a:rPr lang="ru-RU" sz="1100" smtClean="0">
                <a:latin typeface="BatangChe"/>
                <a:ea typeface="BatangChe"/>
                <a:cs typeface="BatangChe"/>
              </a:rPr>
              <a:t>Слова Алексея Фатьянова</a:t>
            </a:r>
          </a:p>
        </p:txBody>
      </p:sp>
      <p:sp>
        <p:nvSpPr>
          <p:cNvPr id="3" name="Объект 2"/>
          <p:cNvSpPr>
            <a:spLocks noGrp="1"/>
          </p:cNvSpPr>
          <p:nvPr>
            <p:ph sz="half" idx="1"/>
          </p:nvPr>
        </p:nvSpPr>
        <p:spPr>
          <a:xfrm>
            <a:off x="774700" y="1244600"/>
            <a:ext cx="5295900" cy="5011738"/>
          </a:xfrm>
        </p:spPr>
        <p:txBody>
          <a:bodyPr rtlCol="0">
            <a:normAutofit lnSpcReduction="10000"/>
          </a:bodyPr>
          <a:lstStyle/>
          <a:p>
            <a:pPr marL="0" indent="0" algn="just" fontAlgn="auto">
              <a:spcAft>
                <a:spcPts val="0"/>
              </a:spcAft>
              <a:buClr>
                <a:schemeClr val="bg2">
                  <a:lumMod val="40000"/>
                  <a:lumOff val="60000"/>
                </a:schemeClr>
              </a:buClr>
              <a:buFont typeface="Wingdings 3" charset="2"/>
              <a:buNone/>
              <a:defRPr/>
            </a:pPr>
            <a:r>
              <a:rPr lang="ru-RU" sz="1200" dirty="0">
                <a:latin typeface="Times New Roman" panose="02020603050405020304" pitchFamily="18" charset="0"/>
                <a:cs typeface="Times New Roman" panose="02020603050405020304" pitchFamily="18" charset="0"/>
              </a:rPr>
              <a:t>Летом 1942 года состоялось знакомство композитора Василия Соловьева-Седова и поэта Алексея Фатьянова. </a:t>
            </a:r>
            <a:r>
              <a:rPr lang="ru-RU" sz="1200" dirty="0" smtClean="0">
                <a:latin typeface="Times New Roman" panose="02020603050405020304" pitchFamily="18" charset="0"/>
                <a:cs typeface="Times New Roman" panose="02020603050405020304" pitchFamily="18" charset="0"/>
              </a:rPr>
              <a:t>«</a:t>
            </a:r>
            <a:r>
              <a:rPr lang="ru-RU" sz="1200" i="1" dirty="0" smtClean="0">
                <a:latin typeface="Times New Roman" panose="02020603050405020304" pitchFamily="18" charset="0"/>
                <a:cs typeface="Times New Roman" panose="02020603050405020304" pitchFamily="18" charset="0"/>
              </a:rPr>
              <a:t>Я </a:t>
            </a:r>
            <a:r>
              <a:rPr lang="ru-RU" sz="1200" i="1" dirty="0">
                <a:latin typeface="Times New Roman" panose="02020603050405020304" pitchFamily="18" charset="0"/>
                <a:cs typeface="Times New Roman" panose="02020603050405020304" pitchFamily="18" charset="0"/>
              </a:rPr>
              <a:t>познакомился с ним в Оренбурге...</a:t>
            </a:r>
            <a:r>
              <a:rPr lang="ru-RU" sz="1200" dirty="0">
                <a:latin typeface="Times New Roman" panose="02020603050405020304" pitchFamily="18" charset="0"/>
                <a:cs typeface="Times New Roman" panose="02020603050405020304" pitchFamily="18" charset="0"/>
              </a:rPr>
              <a:t> , - писал позже В. П. Соловьев-Седой, - </a:t>
            </a:r>
            <a:r>
              <a:rPr lang="ru-RU" sz="1200" i="1" dirty="0">
                <a:latin typeface="Times New Roman" panose="02020603050405020304" pitchFamily="18" charset="0"/>
                <a:cs typeface="Times New Roman" panose="02020603050405020304" pitchFamily="18" charset="0"/>
              </a:rPr>
              <a:t>Он мне сразу понравился — молодой, красивый парень-богатырь. Могучие плечи распирали застиранную и выгоревшую гимнастерку третьего срока носки. Щегольская пилотка чудом сидела на прекрасной чуть вьющейся шевелюре пшеничного цвета. Голубые, добрые, ясные, чуть озорные глаза светились, глядя на собеседника с любопытством и нескрываемым интересом... Не думал я тогда, не гадал, что этому парню суждено так прочно и навсегда войти в мою жизнь. На второй день он принес мне стихотворение, старательно выписанное на листе, </a:t>
            </a:r>
            <a:r>
              <a:rPr lang="ru-RU" sz="1200" i="1" dirty="0" smtClean="0">
                <a:latin typeface="Times New Roman" panose="02020603050405020304" pitchFamily="18" charset="0"/>
                <a:cs typeface="Times New Roman" panose="02020603050405020304" pitchFamily="18" charset="0"/>
              </a:rPr>
              <a:t>вырванном </a:t>
            </a:r>
            <a:r>
              <a:rPr lang="ru-RU" sz="1200" i="1" dirty="0">
                <a:latin typeface="Times New Roman" panose="02020603050405020304" pitchFamily="18" charset="0"/>
                <a:cs typeface="Times New Roman" panose="02020603050405020304" pitchFamily="18" charset="0"/>
              </a:rPr>
              <a:t>из какой-то амбарной книги. Оно меня сразу обворожило</a:t>
            </a:r>
            <a:r>
              <a:rPr lang="ru-RU" sz="1200" i="1" dirty="0" smtClean="0">
                <a:latin typeface="Times New Roman" panose="02020603050405020304" pitchFamily="18" charset="0"/>
                <a:cs typeface="Times New Roman" panose="02020603050405020304" pitchFamily="18" charset="0"/>
              </a:rPr>
              <a:t>.»</a:t>
            </a:r>
          </a:p>
          <a:p>
            <a:pPr fontAlgn="auto">
              <a:lnSpc>
                <a:spcPct val="90000"/>
              </a:lnSpc>
              <a:spcAft>
                <a:spcPts val="0"/>
              </a:spcAft>
              <a:buClr>
                <a:schemeClr val="bg2">
                  <a:lumMod val="40000"/>
                  <a:lumOff val="60000"/>
                </a:schemeClr>
              </a:buClr>
              <a:buFont typeface="Wingdings 3" charset="2"/>
              <a:buChar char=""/>
              <a:defRPr/>
            </a:pPr>
            <a:r>
              <a:rPr lang="ru-RU" sz="1300" i="1" dirty="0">
                <a:latin typeface="Times New Roman" panose="02020603050405020304" pitchFamily="18" charset="0"/>
                <a:ea typeface="BatangChe" panose="02030609000101010101" pitchFamily="49" charset="-127"/>
                <a:cs typeface="Times New Roman" panose="02020603050405020304" pitchFamily="18" charset="0"/>
              </a:rPr>
              <a:t>На солнечной поляночке,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Дугою выгнув бровь,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Парнишка на тальяночке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Играет про любовь</a:t>
            </a:r>
            <a:r>
              <a:rPr lang="ru-RU" sz="1300" i="1" dirty="0" smtClean="0">
                <a:latin typeface="Times New Roman" panose="02020603050405020304" pitchFamily="18" charset="0"/>
                <a:ea typeface="BatangChe" panose="02030609000101010101" pitchFamily="49" charset="-127"/>
                <a:cs typeface="Times New Roman" panose="02020603050405020304" pitchFamily="18" charset="0"/>
              </a:rPr>
              <a:t>...</a:t>
            </a:r>
          </a:p>
          <a:p>
            <a:pPr marL="0" indent="0"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cs typeface="Times New Roman" panose="02020603050405020304" pitchFamily="18" charset="0"/>
              </a:rPr>
              <a:t>Вскоре стихотворение Фатьянова «На солнечной поляночке» было напечатано в областной армейской газете «За Родину</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В 1943 году Соловьев-Седой приступает к написанию музыки песни «На солнечной поляночке</a:t>
            </a:r>
            <a:r>
              <a:rPr lang="ru-RU" sz="1200" dirty="0" smtClean="0">
                <a:latin typeface="Times New Roman" panose="02020603050405020304" pitchFamily="18" charset="0"/>
                <a:cs typeface="Times New Roman" panose="02020603050405020304" pitchFamily="18" charset="0"/>
              </a:rPr>
              <a:t>».</a:t>
            </a:r>
          </a:p>
          <a:p>
            <a:pPr fontAlgn="auto">
              <a:lnSpc>
                <a:spcPct val="90000"/>
              </a:lnSpc>
              <a:spcAft>
                <a:spcPts val="0"/>
              </a:spcAft>
              <a:buClr>
                <a:schemeClr val="bg2">
                  <a:lumMod val="40000"/>
                  <a:lumOff val="60000"/>
                </a:schemeClr>
              </a:buClr>
              <a:buFont typeface="Wingdings 3" charset="2"/>
              <a:buChar char=""/>
              <a:defRPr/>
            </a:pPr>
            <a:r>
              <a:rPr lang="ru-RU" sz="1300" i="1" dirty="0">
                <a:latin typeface="Times New Roman" panose="02020603050405020304" pitchFamily="18" charset="0"/>
                <a:ea typeface="BatangChe" panose="02030609000101010101" pitchFamily="49" charset="-127"/>
                <a:cs typeface="Times New Roman" panose="02020603050405020304" pitchFamily="18" charset="0"/>
              </a:rPr>
              <a:t>Играй, играй, рассказывай,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Тальяночка, сама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О том, как черноглазая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Свела с ума</a:t>
            </a:r>
            <a:r>
              <a:rPr lang="ru-RU" sz="1300" i="1" dirty="0" smtClean="0">
                <a:latin typeface="Times New Roman" panose="02020603050405020304" pitchFamily="18" charset="0"/>
                <a:ea typeface="BatangChe" panose="02030609000101010101" pitchFamily="49" charset="-127"/>
                <a:cs typeface="Times New Roman" panose="02020603050405020304" pitchFamily="18" charset="0"/>
              </a:rPr>
              <a:t>...</a:t>
            </a:r>
          </a:p>
          <a:p>
            <a:pPr marL="0" indent="0" algn="just"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cs typeface="Times New Roman" panose="02020603050405020304" pitchFamily="18" charset="0"/>
              </a:rPr>
              <a:t>Интересно отметить, что в некоторых фронтовых газетах появилась </a:t>
            </a:r>
            <a:r>
              <a:rPr lang="ru-RU" sz="1200" b="1" dirty="0">
                <a:latin typeface="Times New Roman" panose="02020603050405020304" pitchFamily="18" charset="0"/>
                <a:cs typeface="Times New Roman" panose="02020603050405020304" pitchFamily="18" charset="0"/>
              </a:rPr>
              <a:t>рубрика «На солнечной поляночке»</a:t>
            </a:r>
            <a:r>
              <a:rPr lang="ru-RU" sz="1200" dirty="0">
                <a:latin typeface="Times New Roman" panose="02020603050405020304" pitchFamily="18" charset="0"/>
                <a:cs typeface="Times New Roman" panose="02020603050405020304" pitchFamily="18" charset="0"/>
              </a:rPr>
              <a:t>. Под этой рубрикой помещались заметки о том, как бойцы проводят краткие часы отдыха, о письмах, полученных от любимых, и другие сообщения. </a:t>
            </a:r>
            <a:endParaRPr lang="ru-RU" sz="1200" i="1" dirty="0">
              <a:latin typeface="Times New Roman" panose="02020603050405020304" pitchFamily="18" charset="0"/>
              <a:ea typeface="BatangChe" panose="02030609000101010101" pitchFamily="49" charset="-127"/>
              <a:cs typeface="Times New Roman" panose="02020603050405020304" pitchFamily="18" charset="0"/>
            </a:endParaRPr>
          </a:p>
        </p:txBody>
      </p:sp>
      <p:pic>
        <p:nvPicPr>
          <p:cNvPr id="30723" name="Picture 2" descr="http://bookcube.ru/uploads/taginator/Mar-2013/planirovanie-na-nedelyu-po-teme-vesna-zvenit-nad.jpg"/>
          <p:cNvPicPr>
            <a:picLocks noGrp="1" noChangeAspect="1" noChangeArrowheads="1"/>
          </p:cNvPicPr>
          <p:nvPr>
            <p:ph sz="half" idx="2"/>
          </p:nvPr>
        </p:nvPicPr>
        <p:blipFill>
          <a:blip r:embed="rId2"/>
          <a:srcRect/>
          <a:stretch>
            <a:fillRect/>
          </a:stretch>
        </p:blipFill>
        <p:spPr>
          <a:xfrm>
            <a:off x="6911975" y="1554163"/>
            <a:ext cx="4818063" cy="3940175"/>
          </a:xfrm>
        </p:spPr>
      </p:pic>
    </p:spTree>
  </p:cSld>
  <p:clrMapOvr>
    <a:masterClrMapping/>
  </p:clrMapOvr>
  <p:transition spd="med" advClick="0" advTm="15000">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646113" y="452438"/>
            <a:ext cx="9404350" cy="709612"/>
          </a:xfrm>
        </p:spPr>
        <p:txBody>
          <a:bodyPr/>
          <a:lstStyle/>
          <a:p>
            <a:r>
              <a:rPr lang="ru-RU" sz="1800" b="1" i="1" smtClean="0">
                <a:latin typeface="BatangChe"/>
                <a:ea typeface="BatangChe"/>
                <a:cs typeface="BatangChe"/>
              </a:rPr>
              <a:t>Песня «В лесу прифронтовом»</a:t>
            </a:r>
            <a:br>
              <a:rPr lang="ru-RU" sz="1800" b="1" i="1" smtClean="0">
                <a:latin typeface="BatangChe"/>
                <a:ea typeface="BatangChe"/>
                <a:cs typeface="BatangChe"/>
              </a:rPr>
            </a:br>
            <a:r>
              <a:rPr lang="ru-RU" sz="1100" smtClean="0">
                <a:latin typeface="BatangChe"/>
                <a:ea typeface="BatangChe"/>
                <a:cs typeface="BatangChe"/>
              </a:rPr>
              <a:t>Музыка Матвея Блантера</a:t>
            </a:r>
            <a:br>
              <a:rPr lang="ru-RU" sz="1100" smtClean="0">
                <a:latin typeface="BatangChe"/>
                <a:ea typeface="BatangChe"/>
                <a:cs typeface="BatangChe"/>
              </a:rPr>
            </a:br>
            <a:r>
              <a:rPr lang="ru-RU" sz="1100" smtClean="0">
                <a:latin typeface="BatangChe"/>
                <a:ea typeface="BatangChe"/>
                <a:cs typeface="BatangChe"/>
              </a:rPr>
              <a:t>Слова Михаила Исаковского</a:t>
            </a:r>
          </a:p>
        </p:txBody>
      </p:sp>
      <p:sp>
        <p:nvSpPr>
          <p:cNvPr id="3" name="Объект 2"/>
          <p:cNvSpPr>
            <a:spLocks noGrp="1"/>
          </p:cNvSpPr>
          <p:nvPr>
            <p:ph sz="half" idx="1"/>
          </p:nvPr>
        </p:nvSpPr>
        <p:spPr>
          <a:xfrm>
            <a:off x="774700" y="1260475"/>
            <a:ext cx="5230813" cy="4995863"/>
          </a:xfrm>
        </p:spPr>
        <p:txBody>
          <a:bodyPr rtlCol="0">
            <a:normAutofit fontScale="92500"/>
          </a:bodyPr>
          <a:lstStyle/>
          <a:p>
            <a:pPr marL="0" indent="0" fontAlgn="auto">
              <a:spcAft>
                <a:spcPts val="0"/>
              </a:spcAft>
              <a:buClr>
                <a:schemeClr val="bg2">
                  <a:lumMod val="40000"/>
                  <a:lumOff val="60000"/>
                </a:schemeClr>
              </a:buClr>
              <a:buFont typeface="Wingdings 3" charset="2"/>
              <a:buNone/>
              <a:defRPr/>
            </a:pPr>
            <a:r>
              <a:rPr lang="ru-RU" sz="1300" dirty="0">
                <a:latin typeface="Times New Roman" panose="02020603050405020304" pitchFamily="18" charset="0"/>
                <a:cs typeface="Times New Roman" panose="02020603050405020304" pitchFamily="18" charset="0"/>
              </a:rPr>
              <a:t>Редкое долголетие суждено замечательной песне  “В лесу прифронтовом”. Как она родилась? Исаковский отвечал на этот вопрос так:</a:t>
            </a:r>
          </a:p>
          <a:p>
            <a:pPr marL="0" indent="0" algn="just" fontAlgn="auto">
              <a:spcAft>
                <a:spcPts val="0"/>
              </a:spcAft>
              <a:buClr>
                <a:schemeClr val="bg2">
                  <a:lumMod val="40000"/>
                  <a:lumOff val="60000"/>
                </a:schemeClr>
              </a:buClr>
              <a:buFont typeface="Wingdings 3" charset="2"/>
              <a:buNone/>
              <a:defRPr/>
            </a:pPr>
            <a:r>
              <a:rPr lang="ru-RU" sz="1300" dirty="0">
                <a:latin typeface="Times New Roman" panose="02020603050405020304" pitchFamily="18" charset="0"/>
                <a:cs typeface="Times New Roman" panose="02020603050405020304" pitchFamily="18" charset="0"/>
              </a:rPr>
              <a:t>“Стихи написаны на Каме, в городе Чистополе, когда шел второй год войны. Работая, представил себе русский лес, чуть-чуть окрашенный осенью, тишину, непривычную для солдат, только что вышедших из боя, тишину, которую не может нарушить даже гармонь… Послал стихи старому товарищу, композитору Матвею Блантеру, спустя несколько месяцев услышал по радио, как песню исполняет Ефрем Флакс</a:t>
            </a:r>
            <a:r>
              <a:rPr lang="ru-RU" sz="1300" dirty="0" smtClean="0">
                <a:latin typeface="Times New Roman" panose="02020603050405020304" pitchFamily="18" charset="0"/>
                <a:cs typeface="Times New Roman" panose="02020603050405020304" pitchFamily="18" charset="0"/>
              </a:rPr>
              <a:t>”. </a:t>
            </a:r>
          </a:p>
          <a:p>
            <a:pPr marL="0" indent="0" algn="just" fontAlgn="auto">
              <a:spcAft>
                <a:spcPts val="0"/>
              </a:spcAft>
              <a:buClr>
                <a:schemeClr val="bg2">
                  <a:lumMod val="40000"/>
                  <a:lumOff val="60000"/>
                </a:schemeClr>
              </a:buClr>
              <a:buFont typeface="Wingdings 3" charset="2"/>
              <a:buNone/>
              <a:defRPr/>
            </a:pPr>
            <a:r>
              <a:rPr lang="ru-RU" sz="1300" dirty="0" smtClean="0">
                <a:latin typeface="Times New Roman" panose="02020603050405020304" pitchFamily="18" charset="0"/>
                <a:cs typeface="Times New Roman" panose="02020603050405020304" pitchFamily="18" charset="0"/>
              </a:rPr>
              <a:t>Чудесная </a:t>
            </a:r>
            <a:r>
              <a:rPr lang="ru-RU" sz="1300" dirty="0">
                <a:latin typeface="Times New Roman" panose="02020603050405020304" pitchFamily="18" charset="0"/>
                <a:cs typeface="Times New Roman" panose="02020603050405020304" pitchFamily="18" charset="0"/>
              </a:rPr>
              <a:t>мелодия звучит,</a:t>
            </a:r>
            <a:r>
              <a:rPr lang="ru-RU" sz="1300" b="1" dirty="0">
                <a:latin typeface="Times New Roman" panose="02020603050405020304" pitchFamily="18" charset="0"/>
                <a:cs typeface="Times New Roman" panose="02020603050405020304" pitchFamily="18" charset="0"/>
              </a:rPr>
              <a:t> </a:t>
            </a:r>
            <a:r>
              <a:rPr lang="ru-RU" sz="1300" dirty="0">
                <a:latin typeface="Times New Roman" panose="02020603050405020304" pitchFamily="18" charset="0"/>
                <a:cs typeface="Times New Roman" panose="02020603050405020304" pitchFamily="18" charset="0"/>
              </a:rPr>
              <a:t>словно живое человеческое дыхание, она пробуждает воспоминание о родном доме, о мирной жизни. </a:t>
            </a:r>
            <a:endParaRPr lang="ru-RU" sz="1300" dirty="0" smtClean="0">
              <a:latin typeface="Times New Roman" panose="02020603050405020304" pitchFamily="18" charset="0"/>
              <a:cs typeface="Times New Roman" panose="02020603050405020304" pitchFamily="18" charset="0"/>
            </a:endParaRPr>
          </a:p>
          <a:p>
            <a:pPr marL="0" indent="0" algn="just" fontAlgn="auto">
              <a:spcAft>
                <a:spcPts val="0"/>
              </a:spcAft>
              <a:buClr>
                <a:schemeClr val="bg2">
                  <a:lumMod val="40000"/>
                  <a:lumOff val="60000"/>
                </a:schemeClr>
              </a:buClr>
              <a:buFont typeface="Wingdings 3" charset="2"/>
              <a:buNone/>
              <a:defRPr/>
            </a:pPr>
            <a:r>
              <a:rPr lang="ru-RU" sz="1300" dirty="0" smtClean="0">
                <a:latin typeface="Times New Roman" panose="02020603050405020304" pitchFamily="18" charset="0"/>
                <a:cs typeface="Times New Roman" panose="02020603050405020304" pitchFamily="18" charset="0"/>
              </a:rPr>
              <a:t>- </a:t>
            </a:r>
            <a:r>
              <a:rPr lang="ru-RU" sz="1300" dirty="0">
                <a:latin typeface="Times New Roman" panose="02020603050405020304" pitchFamily="18" charset="0"/>
                <a:cs typeface="Times New Roman" panose="02020603050405020304" pitchFamily="18" charset="0"/>
              </a:rPr>
              <a:t>В лирических песнях, которые мы писали во время войны, - вспоминает М. </a:t>
            </a:r>
            <a:r>
              <a:rPr lang="ru-RU" sz="1300" dirty="0" err="1">
                <a:latin typeface="Times New Roman" panose="02020603050405020304" pitchFamily="18" charset="0"/>
                <a:cs typeface="Times New Roman" panose="02020603050405020304" pitchFamily="18" charset="0"/>
              </a:rPr>
              <a:t>Блантер</a:t>
            </a:r>
            <a:r>
              <a:rPr lang="ru-RU" sz="1300" dirty="0">
                <a:latin typeface="Times New Roman" panose="02020603050405020304" pitchFamily="18" charset="0"/>
                <a:cs typeface="Times New Roman" panose="02020603050405020304" pitchFamily="18" charset="0"/>
              </a:rPr>
              <a:t>, - хотелось дать возможность солдату “пообщаться” с близкими, высказать сокровенные думы свои, высказать их подруге, невесте, жене, находившимся где-то за тридевять земель, в далеком тылу.</a:t>
            </a:r>
          </a:p>
          <a:p>
            <a:pPr fontAlgn="auto">
              <a:lnSpc>
                <a:spcPct val="90000"/>
              </a:lnSpc>
              <a:spcAft>
                <a:spcPts val="0"/>
              </a:spcAft>
              <a:buClr>
                <a:schemeClr val="bg2">
                  <a:lumMod val="40000"/>
                  <a:lumOff val="60000"/>
                </a:schemeClr>
              </a:buClr>
              <a:buFont typeface="Wingdings 3" charset="2"/>
              <a:buChar char=""/>
              <a:defRPr/>
            </a:pPr>
            <a:r>
              <a:rPr lang="ru-RU" sz="1400" i="1" dirty="0">
                <a:latin typeface="Times New Roman" panose="02020603050405020304" pitchFamily="18" charset="0"/>
                <a:ea typeface="BatangChe" panose="02030609000101010101" pitchFamily="49" charset="-127"/>
                <a:cs typeface="Times New Roman" panose="02020603050405020304" pitchFamily="18" charset="0"/>
              </a:rPr>
              <a:t>С берез, неслышен, невесом,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Слетает желтый лист.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Старинный вальс «Осенний сон»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Играет гармонист.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Вздыхают, жалуясь, басы,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И, словно в забытьи,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Сидят и слушают бойцы - </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Товарищи мои. </a:t>
            </a:r>
          </a:p>
        </p:txBody>
      </p:sp>
      <p:pic>
        <p:nvPicPr>
          <p:cNvPr id="31747" name="Picture 2" descr="http://www.sibttk.ru/upload/images/7b225556.jpg"/>
          <p:cNvPicPr>
            <a:picLocks noGrp="1" noChangeAspect="1" noChangeArrowheads="1"/>
          </p:cNvPicPr>
          <p:nvPr>
            <p:ph sz="half" idx="2"/>
          </p:nvPr>
        </p:nvPicPr>
        <p:blipFill>
          <a:blip r:embed="rId2"/>
          <a:srcRect/>
          <a:stretch>
            <a:fillRect/>
          </a:stretch>
        </p:blipFill>
        <p:spPr>
          <a:xfrm>
            <a:off x="6294438" y="1425575"/>
            <a:ext cx="5181600" cy="3884613"/>
          </a:xfrm>
        </p:spPr>
      </p:pic>
    </p:spTree>
  </p:cSld>
  <p:clrMapOvr>
    <a:masterClrMapping/>
  </p:clrMapOvr>
  <p:transition spd="med" advClick="0" advTm="15000">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a:xfrm>
            <a:off x="646113" y="452438"/>
            <a:ext cx="9404350" cy="758825"/>
          </a:xfrm>
        </p:spPr>
        <p:txBody>
          <a:bodyPr/>
          <a:lstStyle/>
          <a:p>
            <a:r>
              <a:rPr lang="ru-RU" sz="1800" b="1" i="1" smtClean="0">
                <a:latin typeface="BatangChe"/>
                <a:ea typeface="BatangChe"/>
                <a:cs typeface="BatangChe"/>
              </a:rPr>
              <a:t>Песня «Случайный вальс» («Офицерский вальс»)</a:t>
            </a:r>
            <a:br>
              <a:rPr lang="ru-RU" sz="1800" b="1" i="1" smtClean="0">
                <a:latin typeface="BatangChe"/>
                <a:ea typeface="BatangChe"/>
                <a:cs typeface="BatangChe"/>
              </a:rPr>
            </a:br>
            <a:r>
              <a:rPr lang="ru-RU" sz="1100" smtClean="0">
                <a:latin typeface="BatangChe"/>
                <a:ea typeface="BatangChe"/>
                <a:cs typeface="BatangChe"/>
              </a:rPr>
              <a:t>Музыка Марка Фрадкина</a:t>
            </a:r>
            <a:br>
              <a:rPr lang="ru-RU" sz="1100" smtClean="0">
                <a:latin typeface="BatangChe"/>
                <a:ea typeface="BatangChe"/>
                <a:cs typeface="BatangChe"/>
              </a:rPr>
            </a:br>
            <a:r>
              <a:rPr lang="ru-RU" sz="1100" smtClean="0">
                <a:latin typeface="BatangChe"/>
                <a:ea typeface="BatangChe"/>
                <a:cs typeface="BatangChe"/>
              </a:rPr>
              <a:t>Слова Евгения Долматовского</a:t>
            </a:r>
            <a:endParaRPr lang="ru-RU" sz="1100" smtClean="0"/>
          </a:p>
        </p:txBody>
      </p:sp>
      <p:sp>
        <p:nvSpPr>
          <p:cNvPr id="3" name="Объект 2"/>
          <p:cNvSpPr>
            <a:spLocks noGrp="1"/>
          </p:cNvSpPr>
          <p:nvPr>
            <p:ph sz="half" idx="1"/>
          </p:nvPr>
        </p:nvSpPr>
        <p:spPr>
          <a:xfrm>
            <a:off x="815975" y="1211263"/>
            <a:ext cx="5437188" cy="5045075"/>
          </a:xfrm>
        </p:spPr>
        <p:txBody>
          <a:bodyPr rtlCol="0">
            <a:normAutofit fontScale="92500" lnSpcReduction="10000"/>
          </a:bodyPr>
          <a:lstStyle/>
          <a:p>
            <a:pPr marL="0" indent="0" algn="just" fontAlgn="auto">
              <a:spcAft>
                <a:spcPts val="0"/>
              </a:spcAft>
              <a:buClr>
                <a:schemeClr val="bg2">
                  <a:lumMod val="40000"/>
                  <a:lumOff val="60000"/>
                </a:schemeClr>
              </a:buClr>
              <a:buFont typeface="Wingdings 3" charset="2"/>
              <a:buNone/>
              <a:defRPr/>
            </a:pPr>
            <a:r>
              <a:rPr lang="ru-RU" sz="1300" dirty="0" smtClean="0">
                <a:latin typeface="Times New Roman" panose="02020603050405020304" pitchFamily="18" charset="0"/>
                <a:cs typeface="Times New Roman" panose="02020603050405020304" pitchFamily="18" charset="0"/>
              </a:rPr>
              <a:t>Этот </a:t>
            </a:r>
            <a:r>
              <a:rPr lang="ru-RU" sz="1300" dirty="0">
                <a:latin typeface="Times New Roman" panose="02020603050405020304" pitchFamily="18" charset="0"/>
                <a:cs typeface="Times New Roman" panose="02020603050405020304" pitchFamily="18" charset="0"/>
              </a:rPr>
              <a:t>очень светлый и одновременно грустный вальс был написан в 43 –ем году, но история начинается много раньше. Поэт Евгений Долматовский находился в войсках в районе Харькова и Белгорода. Он заметил, что никакая сложная обстановка, никакая смертельная опасность, разруха, беда не препятствуют всему тому, что всегда было свойственно лишь мирным и беззаботным временам. Как только останавливается колонна на ночёвку в прифронтовом селе или городке, так сразу возникают знакомства, разговоры, влюблённость. А на утро расставание, отъезд…Так появилось стихотворение «Танцы до утра</a:t>
            </a:r>
            <a:r>
              <a:rPr lang="ru-RU" sz="1300" dirty="0" smtClean="0">
                <a:latin typeface="Times New Roman" panose="02020603050405020304" pitchFamily="18" charset="0"/>
                <a:cs typeface="Times New Roman" panose="02020603050405020304" pitchFamily="18" charset="0"/>
              </a:rPr>
              <a:t>».</a:t>
            </a:r>
          </a:p>
          <a:p>
            <a:pPr fontAlgn="auto">
              <a:lnSpc>
                <a:spcPct val="90000"/>
              </a:lnSpc>
              <a:spcAft>
                <a:spcPts val="0"/>
              </a:spcAft>
              <a:buClr>
                <a:schemeClr val="bg2">
                  <a:lumMod val="40000"/>
                  <a:lumOff val="60000"/>
                </a:schemeClr>
              </a:buClr>
              <a:buFont typeface="Wingdings 3" charset="2"/>
              <a:buChar char=""/>
              <a:defRPr/>
            </a:pPr>
            <a:r>
              <a:rPr lang="ru-RU" sz="1400" i="1" dirty="0">
                <a:latin typeface="Times New Roman" panose="02020603050405020304" pitchFamily="18" charset="0"/>
                <a:ea typeface="BatangChe" panose="02030609000101010101" pitchFamily="49" charset="-127"/>
                <a:cs typeface="Times New Roman" panose="02020603050405020304" pitchFamily="18" charset="0"/>
              </a:rPr>
              <a:t>Хриплый голос радиолы,</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Снег, летящий за порог.</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Запах пудры невеселый.</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Топот валяных сапог.</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Танца вечная погоня</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Удивительно легка,</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И лежит в моей ладони</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Незнакомая рука</a:t>
            </a: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a:t>
            </a:r>
          </a:p>
          <a:p>
            <a:pPr marL="0" indent="0" algn="just" fontAlgn="auto">
              <a:lnSpc>
                <a:spcPct val="90000"/>
              </a:lnSpc>
              <a:spcAft>
                <a:spcPts val="0"/>
              </a:spcAft>
              <a:buClr>
                <a:schemeClr val="bg2">
                  <a:lumMod val="40000"/>
                  <a:lumOff val="60000"/>
                </a:schemeClr>
              </a:buClr>
              <a:buFont typeface="Wingdings 3" charset="2"/>
              <a:buNone/>
              <a:defRPr/>
            </a:pPr>
            <a:r>
              <a:rPr lang="ru-RU" sz="1300" dirty="0">
                <a:latin typeface="Times New Roman" panose="02020603050405020304" pitchFamily="18" charset="0"/>
                <a:cs typeface="Times New Roman" panose="02020603050405020304" pitchFamily="18" charset="0"/>
              </a:rPr>
              <a:t>Написано это было в Купянске в конце </a:t>
            </a:r>
            <a:r>
              <a:rPr lang="ru-RU" sz="1300" dirty="0" smtClean="0">
                <a:latin typeface="Times New Roman" panose="02020603050405020304" pitchFamily="18" charset="0"/>
                <a:cs typeface="Times New Roman" panose="02020603050405020304" pitchFamily="18" charset="0"/>
              </a:rPr>
              <a:t>1942г, </a:t>
            </a:r>
            <a:r>
              <a:rPr lang="ru-RU" sz="1300" dirty="0">
                <a:latin typeface="Times New Roman" panose="02020603050405020304" pitchFamily="18" charset="0"/>
                <a:cs typeface="Times New Roman" panose="02020603050405020304" pitchFamily="18" charset="0"/>
              </a:rPr>
              <a:t>а через год поэт встретился с композитором М</a:t>
            </a:r>
            <a:r>
              <a:rPr lang="ru-RU" sz="1300" dirty="0" smtClean="0">
                <a:latin typeface="Times New Roman" panose="02020603050405020304" pitchFamily="18" charset="0"/>
                <a:cs typeface="Times New Roman" panose="02020603050405020304" pitchFamily="18" charset="0"/>
              </a:rPr>
              <a:t>. Фрадкиным</a:t>
            </a:r>
            <a:r>
              <a:rPr lang="ru-RU" sz="1300" dirty="0">
                <a:latin typeface="Times New Roman" panose="02020603050405020304" pitchFamily="18" charset="0"/>
                <a:cs typeface="Times New Roman" panose="02020603050405020304" pitchFamily="18" charset="0"/>
              </a:rPr>
              <a:t>, который кочевал по войскам с бригадой артистов. Он прочитал ему «Танцы до утра» и вскоре </a:t>
            </a:r>
            <a:r>
              <a:rPr lang="ru-RU" sz="1300" dirty="0" smtClean="0">
                <a:latin typeface="Times New Roman" panose="02020603050405020304" pitchFamily="18" charset="0"/>
                <a:cs typeface="Times New Roman" panose="02020603050405020304" pitchFamily="18" charset="0"/>
              </a:rPr>
              <a:t>появился этот вальс.</a:t>
            </a:r>
          </a:p>
          <a:p>
            <a:pPr fontAlgn="auto">
              <a:spcAft>
                <a:spcPts val="0"/>
              </a:spcAft>
              <a:buClr>
                <a:schemeClr val="bg2">
                  <a:lumMod val="40000"/>
                  <a:lumOff val="60000"/>
                </a:schemeClr>
              </a:buClr>
              <a:buFont typeface="Wingdings 3" charset="2"/>
              <a:buChar char=""/>
              <a:defRPr/>
            </a:pPr>
            <a:r>
              <a:rPr lang="ru-RU" sz="1400" i="1" dirty="0">
                <a:latin typeface="Times New Roman" panose="02020603050405020304" pitchFamily="18" charset="0"/>
                <a:ea typeface="BatangChe" panose="02030609000101010101" pitchFamily="49" charset="-127"/>
                <a:cs typeface="Times New Roman" panose="02020603050405020304" pitchFamily="18" charset="0"/>
              </a:rPr>
              <a:t>Будем кружить,</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Петь и дружить.</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Я совсем танцевать разучился</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И прошу вас меня извинить.</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Утро зовет</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Снова в поход…</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Покидая ваш маленький город,</a:t>
            </a:r>
            <a:br>
              <a:rPr lang="ru-RU" sz="1400" i="1" dirty="0">
                <a:latin typeface="Times New Roman" panose="02020603050405020304" pitchFamily="18" charset="0"/>
                <a:ea typeface="BatangChe" panose="02030609000101010101" pitchFamily="49" charset="-127"/>
                <a:cs typeface="Times New Roman" panose="02020603050405020304" pitchFamily="18" charset="0"/>
              </a:rPr>
            </a:br>
            <a:r>
              <a:rPr lang="ru-RU" sz="1400" i="1" dirty="0">
                <a:latin typeface="Times New Roman" panose="02020603050405020304" pitchFamily="18" charset="0"/>
                <a:ea typeface="BatangChe" panose="02030609000101010101" pitchFamily="49" charset="-127"/>
                <a:cs typeface="Times New Roman" panose="02020603050405020304" pitchFamily="18" charset="0"/>
              </a:rPr>
              <a:t>Я пройду мимо ваших ворот.</a:t>
            </a:r>
          </a:p>
        </p:txBody>
      </p:sp>
      <p:pic>
        <p:nvPicPr>
          <p:cNvPr id="32771" name="Picture 2" descr="http://img.mp3arhiv.net/exphoto/tbrQ5s3XsLOTp5jd7byimA/kristine-berzupe.jpg"/>
          <p:cNvPicPr>
            <a:picLocks noGrp="1" noChangeAspect="1" noChangeArrowheads="1"/>
          </p:cNvPicPr>
          <p:nvPr>
            <p:ph sz="half" idx="2"/>
          </p:nvPr>
        </p:nvPicPr>
        <p:blipFill>
          <a:blip r:embed="rId2"/>
          <a:srcRect/>
          <a:stretch>
            <a:fillRect/>
          </a:stretch>
        </p:blipFill>
        <p:spPr>
          <a:xfrm>
            <a:off x="6488113" y="1211263"/>
            <a:ext cx="5176837" cy="4467225"/>
          </a:xfrm>
        </p:spPr>
      </p:pic>
    </p:spTree>
  </p:cSld>
  <p:clrMapOvr>
    <a:masterClrMapping/>
  </p:clrMapOvr>
  <p:transition spd="med" advClick="0" advTm="15000">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a:xfrm>
            <a:off x="646113" y="452438"/>
            <a:ext cx="9404350" cy="733425"/>
          </a:xfrm>
        </p:spPr>
        <p:txBody>
          <a:bodyPr/>
          <a:lstStyle/>
          <a:p>
            <a:r>
              <a:rPr lang="ru-RU" sz="1800" b="1" i="1" smtClean="0">
                <a:latin typeface="BatangChe"/>
                <a:ea typeface="BatangChe"/>
                <a:cs typeface="BatangChe"/>
              </a:rPr>
              <a:t>Песня «Казаки в Берлине»</a:t>
            </a:r>
            <a:br>
              <a:rPr lang="ru-RU" sz="1800" b="1" i="1" smtClean="0">
                <a:latin typeface="BatangChe"/>
                <a:ea typeface="BatangChe"/>
                <a:cs typeface="BatangChe"/>
              </a:rPr>
            </a:br>
            <a:r>
              <a:rPr lang="ru-RU" sz="1100" smtClean="0">
                <a:latin typeface="BatangChe"/>
                <a:ea typeface="BatangChe"/>
                <a:cs typeface="BatangChe"/>
              </a:rPr>
              <a:t>Музыка Дмитрия и Даниила Покрассов</a:t>
            </a:r>
            <a:br>
              <a:rPr lang="ru-RU" sz="1100" smtClean="0">
                <a:latin typeface="BatangChe"/>
                <a:ea typeface="BatangChe"/>
                <a:cs typeface="BatangChe"/>
              </a:rPr>
            </a:br>
            <a:r>
              <a:rPr lang="ru-RU" sz="1100" smtClean="0">
                <a:latin typeface="BatangChe"/>
                <a:ea typeface="BatangChe"/>
                <a:cs typeface="BatangChe"/>
              </a:rPr>
              <a:t>Слова Цезаря Солодаря</a:t>
            </a:r>
          </a:p>
        </p:txBody>
      </p:sp>
      <p:sp>
        <p:nvSpPr>
          <p:cNvPr id="33794" name="Объект 2"/>
          <p:cNvSpPr>
            <a:spLocks noGrp="1"/>
          </p:cNvSpPr>
          <p:nvPr>
            <p:ph sz="half" idx="1"/>
          </p:nvPr>
        </p:nvSpPr>
        <p:spPr>
          <a:xfrm>
            <a:off x="646113" y="1185863"/>
            <a:ext cx="5343525" cy="5070475"/>
          </a:xfrm>
        </p:spPr>
        <p:txBody>
          <a:bodyPr/>
          <a:lstStyle/>
          <a:p>
            <a:pPr marL="0" indent="0">
              <a:buFont typeface="Wingdings 3" pitchFamily="18" charset="2"/>
              <a:buNone/>
            </a:pPr>
            <a:r>
              <a:rPr lang="ru-RU" sz="1200" smtClean="0">
                <a:latin typeface="Times New Roman" pitchFamily="18" charset="0"/>
                <a:cs typeface="Times New Roman" pitchFamily="18" charset="0"/>
              </a:rPr>
              <a:t>Эта песня родилась в незабываемый День Победы. Она как бы завершила долгий и трудный путь, начатый в те суровые дни, когда впервые прозвучала “Священная война”, звавшая на смертный бой с фашизмом, и закончившийся в столице поверженной гитлеровской Германии. Слова песни написал поэт Цезарь Солодарь. В качестве военного корреспондента он присутствовал при подписании фельдмаршалом Кейтелем акта о безоговорочной капитуляции германских вооруженных сил. Написал под впечатлением эпизода, свидетелем которого он был.</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Ранним утром 9 мая 1945 года на одном из самых оживленных перекрестков немецкой столицы, все еще заваленной щебнем и покореженным железом, лихо орудовала флажком юная регулировщица в пилотке. Десятка берлинцев наблюдали за ее размеренными и властными движениями.</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 Вдруг послышался цокот копыт, - рассказывает поэт, - и мы увидели приближающуюся конную колонну. Большинство коней шло без седел. И только на флангах гарцевали молодые конники в кубанках набекрень. Это были казаки из кавалерийской части, начавшей боевой путь в заснеженных просторах Подмосковья в памятном декабре 1941 года.</a:t>
            </a:r>
          </a:p>
          <a:p>
            <a:pPr marL="0" indent="0">
              <a:buFont typeface="Wingdings 3" pitchFamily="18" charset="2"/>
              <a:buNone/>
            </a:pPr>
            <a:r>
              <a:rPr lang="ru-RU" sz="1200" smtClean="0">
                <a:latin typeface="Times New Roman" pitchFamily="18" charset="0"/>
                <a:cs typeface="Times New Roman" pitchFamily="18" charset="0"/>
              </a:rPr>
              <a:t>Не знаю, о чем подумала тогда регулировщица с ефрейторскими погонами, но можно было заметить, что какие-то секунды ее внимание безраздельно поглотила конница. Четким взмахом флажков и строгим взглядом преградила она путь всем машинам и тягачам, остановила пехотинцев. И затем, откровенно улыбнувшись ехавшему на поджаром дончаке молодому казаку, задиристо крикнула:</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
            </a:r>
            <a:br>
              <a:rPr lang="ru-RU" sz="1200" smtClean="0">
                <a:latin typeface="Times New Roman" pitchFamily="18" charset="0"/>
                <a:cs typeface="Times New Roman" pitchFamily="18" charset="0"/>
              </a:rPr>
            </a:br>
            <a:endParaRPr lang="ru-RU" sz="1200" smtClean="0">
              <a:latin typeface="Times New Roman" pitchFamily="18" charset="0"/>
              <a:cs typeface="Times New Roman" pitchFamily="18" charset="0"/>
            </a:endParaRPr>
          </a:p>
        </p:txBody>
      </p:sp>
      <p:pic>
        <p:nvPicPr>
          <p:cNvPr id="33795" name="Picture 2" descr="http://www.pionnier.gorod.tomsk.ru/posts-files/65/812/i/60.jpg"/>
          <p:cNvPicPr>
            <a:picLocks noGrp="1" noChangeAspect="1" noChangeArrowheads="1"/>
          </p:cNvPicPr>
          <p:nvPr>
            <p:ph sz="half" idx="2"/>
          </p:nvPr>
        </p:nvPicPr>
        <p:blipFill>
          <a:blip r:embed="rId2"/>
          <a:srcRect/>
          <a:stretch>
            <a:fillRect/>
          </a:stretch>
        </p:blipFill>
        <p:spPr>
          <a:xfrm>
            <a:off x="6516688" y="1457325"/>
            <a:ext cx="5303837" cy="4044950"/>
          </a:xfrm>
        </p:spPr>
      </p:pic>
    </p:spTree>
  </p:cSld>
  <p:clrMapOvr>
    <a:masterClrMapping/>
  </p:clrMapOvr>
  <p:transition spd="med" advClick="0" advTm="15000">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a:xfrm>
            <a:off x="646113" y="452438"/>
            <a:ext cx="9404350" cy="668337"/>
          </a:xfrm>
        </p:spPr>
        <p:txBody>
          <a:bodyPr/>
          <a:lstStyle/>
          <a:p>
            <a:r>
              <a:rPr lang="ru-RU" sz="1800" b="1" i="1" smtClean="0">
                <a:latin typeface="BatangChe"/>
                <a:ea typeface="BatangChe"/>
                <a:cs typeface="BatangChe"/>
              </a:rPr>
              <a:t>Песня «Казаки в Берлине»</a:t>
            </a:r>
            <a:br>
              <a:rPr lang="ru-RU" sz="1800" b="1" i="1" smtClean="0">
                <a:latin typeface="BatangChe"/>
                <a:ea typeface="BatangChe"/>
                <a:cs typeface="BatangChe"/>
              </a:rPr>
            </a:br>
            <a:r>
              <a:rPr lang="ru-RU" sz="1100" smtClean="0">
                <a:latin typeface="BatangChe"/>
                <a:ea typeface="BatangChe"/>
                <a:cs typeface="BatangChe"/>
              </a:rPr>
              <a:t>Музыка Дмитрия и Даниила Покрассов</a:t>
            </a:r>
            <a:br>
              <a:rPr lang="ru-RU" sz="1100" smtClean="0">
                <a:latin typeface="BatangChe"/>
                <a:ea typeface="BatangChe"/>
                <a:cs typeface="BatangChe"/>
              </a:rPr>
            </a:br>
            <a:r>
              <a:rPr lang="ru-RU" sz="1100" smtClean="0">
                <a:latin typeface="BatangChe"/>
                <a:ea typeface="BatangChe"/>
                <a:cs typeface="BatangChe"/>
              </a:rPr>
              <a:t>Слова Цезаря Солодаря</a:t>
            </a:r>
            <a:endParaRPr lang="ru-RU" sz="1100" smtClean="0"/>
          </a:p>
        </p:txBody>
      </p:sp>
      <p:sp>
        <p:nvSpPr>
          <p:cNvPr id="3" name="Объект 2"/>
          <p:cNvSpPr>
            <a:spLocks noGrp="1"/>
          </p:cNvSpPr>
          <p:nvPr>
            <p:ph sz="half" idx="1"/>
          </p:nvPr>
        </p:nvSpPr>
        <p:spPr>
          <a:xfrm>
            <a:off x="757238" y="1252538"/>
            <a:ext cx="5741987" cy="5214937"/>
          </a:xfrm>
        </p:spPr>
        <p:txBody>
          <a:bodyPr rtlCol="0">
            <a:normAutofit fontScale="77500" lnSpcReduction="20000"/>
          </a:bodyPr>
          <a:lstStyle/>
          <a:p>
            <a:pPr marL="0" indent="0" fontAlgn="auto">
              <a:spcAft>
                <a:spcPts val="0"/>
              </a:spcAft>
              <a:buClr>
                <a:schemeClr val="bg2">
                  <a:lumMod val="40000"/>
                  <a:lumOff val="60000"/>
                </a:schemeClr>
              </a:buClr>
              <a:buFont typeface="Wingdings 3" charset="2"/>
              <a:buNone/>
              <a:defRPr/>
            </a:pPr>
            <a:r>
              <a:rPr lang="ru-RU" sz="1500" dirty="0">
                <a:latin typeface="Times New Roman" panose="02020603050405020304" pitchFamily="18" charset="0"/>
                <a:cs typeface="Times New Roman" panose="02020603050405020304" pitchFamily="18" charset="0"/>
              </a:rPr>
              <a:t>- Давай, конница! Не задерживай!</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Казак быстро отъехал в сторону и подал команду:</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 Рысью!</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
            </a:r>
            <a:br>
              <a:rPr lang="ru-RU" sz="1500" dirty="0">
                <a:latin typeface="Times New Roman" panose="02020603050405020304" pitchFamily="18" charset="0"/>
                <a:cs typeface="Times New Roman" panose="02020603050405020304" pitchFamily="18" charset="0"/>
              </a:rPr>
            </a:br>
            <a:r>
              <a:rPr lang="ru-RU" sz="1500" dirty="0">
                <a:latin typeface="Times New Roman" panose="02020603050405020304" pitchFamily="18" charset="0"/>
                <a:cs typeface="Times New Roman" panose="02020603050405020304" pitchFamily="18" charset="0"/>
              </a:rPr>
              <a:t>Сменив тихий шаг на резвую рысь, колонна прошла мимо своего командира в направлении канала. А он, прежде чем двинуться вслед, обернулся и на прощанье махнул рукой регулировщице…</a:t>
            </a:r>
          </a:p>
          <a:p>
            <a:pPr fontAlgn="auto">
              <a:spcAft>
                <a:spcPts val="0"/>
              </a:spcAft>
              <a:buClr>
                <a:schemeClr val="bg2">
                  <a:lumMod val="40000"/>
                  <a:lumOff val="60000"/>
                </a:schemeClr>
              </a:buClr>
              <a:buFont typeface="Wingdings 3" charset="2"/>
              <a:buChar char=""/>
              <a:defRPr/>
            </a:pPr>
            <a:r>
              <a:rPr lang="ru-RU" sz="1700" i="1" dirty="0" smtClean="0">
                <a:latin typeface="Times New Roman" panose="02020603050405020304" pitchFamily="18" charset="0"/>
                <a:cs typeface="Times New Roman" panose="02020603050405020304" pitchFamily="18" charset="0"/>
              </a:rPr>
              <a:t>По </a:t>
            </a:r>
            <a:r>
              <a:rPr lang="ru-RU" sz="1700" i="1" dirty="0">
                <a:latin typeface="Times New Roman" panose="02020603050405020304" pitchFamily="18" charset="0"/>
                <a:cs typeface="Times New Roman" panose="02020603050405020304" pitchFamily="18" charset="0"/>
              </a:rPr>
              <a:t>Берлинской мостовой</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Кони шли на водопой.</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Шли, потряхивая гривой,</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Кони-дончаки.</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Распевает верховой -</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Эх, ребята, не впервой</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Нам поить коней казацких</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Из чужой реки.</a:t>
            </a:r>
            <a:endParaRPr lang="ru-RU" sz="1700" dirty="0">
              <a:latin typeface="Times New Roman" panose="02020603050405020304" pitchFamily="18" charset="0"/>
              <a:cs typeface="Times New Roman" panose="02020603050405020304" pitchFamily="18" charset="0"/>
            </a:endParaRPr>
          </a:p>
          <a:p>
            <a:pPr fontAlgn="auto">
              <a:spcAft>
                <a:spcPts val="0"/>
              </a:spcAft>
              <a:buClr>
                <a:schemeClr val="bg2">
                  <a:lumMod val="40000"/>
                  <a:lumOff val="60000"/>
                </a:schemeClr>
              </a:buClr>
              <a:buFont typeface="Wingdings 3" charset="2"/>
              <a:buChar char=""/>
              <a:defRPr/>
            </a:pPr>
            <a:r>
              <a:rPr lang="ru-RU" sz="1700" dirty="0">
                <a:latin typeface="Times New Roman" panose="02020603050405020304" pitchFamily="18" charset="0"/>
                <a:cs typeface="Times New Roman" panose="02020603050405020304" pitchFamily="18" charset="0"/>
              </a:rPr>
              <a:t/>
            </a:r>
            <a:br>
              <a:rPr lang="ru-RU" sz="1700" dirty="0">
                <a:latin typeface="Times New Roman" panose="02020603050405020304" pitchFamily="18" charset="0"/>
                <a:cs typeface="Times New Roman" panose="02020603050405020304" pitchFamily="18" charset="0"/>
              </a:rPr>
            </a:br>
            <a:r>
              <a:rPr lang="ru-RU" sz="1700" i="1" dirty="0" smtClean="0">
                <a:latin typeface="Times New Roman" panose="02020603050405020304" pitchFamily="18" charset="0"/>
                <a:cs typeface="Times New Roman" panose="02020603050405020304" pitchFamily="18" charset="0"/>
              </a:rPr>
              <a:t>Казаки</a:t>
            </a:r>
            <a:r>
              <a:rPr lang="ru-RU" sz="1700" i="1" dirty="0">
                <a:latin typeface="Times New Roman" panose="02020603050405020304" pitchFamily="18" charset="0"/>
                <a:cs typeface="Times New Roman" panose="02020603050405020304" pitchFamily="18" charset="0"/>
              </a:rPr>
              <a:t>, казаки,</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Едут, едут по Берлину</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Наши казаки.</a:t>
            </a:r>
            <a:r>
              <a:rPr lang="ru-RU" sz="1700" dirty="0">
                <a:latin typeface="Times New Roman" panose="02020603050405020304" pitchFamily="18" charset="0"/>
                <a:cs typeface="Times New Roman" panose="02020603050405020304" pitchFamily="18" charset="0"/>
              </a:rPr>
              <a:t/>
            </a:r>
            <a:br>
              <a:rPr lang="ru-RU" sz="1700" dirty="0">
                <a:latin typeface="Times New Roman" panose="02020603050405020304" pitchFamily="18" charset="0"/>
                <a:cs typeface="Times New Roman" panose="02020603050405020304" pitchFamily="18" charset="0"/>
              </a:rPr>
            </a:br>
            <a:r>
              <a:rPr lang="ru-RU" sz="1700" dirty="0">
                <a:latin typeface="Times New Roman" panose="02020603050405020304" pitchFamily="18" charset="0"/>
                <a:cs typeface="Times New Roman" panose="02020603050405020304" pitchFamily="18" charset="0"/>
              </a:rPr>
              <a:t/>
            </a:r>
            <a:br>
              <a:rPr lang="ru-RU" sz="1700"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Он коней ведёт шажком,</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Видит - девушка с флажком</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И с косою под пилоткой</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На углу стоит.</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С тонким станом, как лоза,</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Синевой горят глаза.</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Не задерживай движенья -</a:t>
            </a:r>
            <a:br>
              <a:rPr lang="ru-RU" sz="1700" i="1" dirty="0">
                <a:latin typeface="Times New Roman" panose="02020603050405020304" pitchFamily="18" charset="0"/>
                <a:cs typeface="Times New Roman" panose="02020603050405020304" pitchFamily="18" charset="0"/>
              </a:rPr>
            </a:br>
            <a:r>
              <a:rPr lang="ru-RU" sz="1700" i="1" dirty="0">
                <a:latin typeface="Times New Roman" panose="02020603050405020304" pitchFamily="18" charset="0"/>
                <a:cs typeface="Times New Roman" panose="02020603050405020304" pitchFamily="18" charset="0"/>
              </a:rPr>
              <a:t>Казаку кричит.</a:t>
            </a:r>
            <a:endParaRPr lang="ru-RU" sz="1700" dirty="0">
              <a:latin typeface="Times New Roman" panose="02020603050405020304" pitchFamily="18" charset="0"/>
              <a:cs typeface="Times New Roman" panose="02020603050405020304" pitchFamily="18" charset="0"/>
            </a:endParaRPr>
          </a:p>
          <a:p>
            <a:pPr fontAlgn="auto">
              <a:spcAft>
                <a:spcPts val="0"/>
              </a:spcAft>
              <a:buClr>
                <a:schemeClr val="bg2">
                  <a:lumMod val="40000"/>
                  <a:lumOff val="60000"/>
                </a:schemeClr>
              </a:buClr>
              <a:buFont typeface="Wingdings 3" charset="2"/>
              <a:buChar char=""/>
              <a:defRPr/>
            </a:pPr>
            <a:endParaRPr lang="ru-RU" dirty="0"/>
          </a:p>
        </p:txBody>
      </p:sp>
      <p:pic>
        <p:nvPicPr>
          <p:cNvPr id="34819" name="Picture 2" descr="http://m.ugrainform.ru/upload/medialibrary/5fe/Vo7AISBsivo.jpg"/>
          <p:cNvPicPr>
            <a:picLocks noGrp="1" noChangeAspect="1" noChangeArrowheads="1"/>
          </p:cNvPicPr>
          <p:nvPr>
            <p:ph sz="half" idx="2"/>
          </p:nvPr>
        </p:nvPicPr>
        <p:blipFill>
          <a:blip r:embed="rId2"/>
          <a:srcRect/>
          <a:stretch>
            <a:fillRect/>
          </a:stretch>
        </p:blipFill>
        <p:spPr>
          <a:xfrm>
            <a:off x="6345238" y="1252538"/>
            <a:ext cx="5435600" cy="4381500"/>
          </a:xfrm>
        </p:spPr>
      </p:pic>
    </p:spTree>
  </p:cSld>
  <p:clrMapOvr>
    <a:masterClrMapping/>
  </p:clrMapOvr>
  <p:transition spd="med" advClick="0" advTm="15000">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646113" y="452438"/>
            <a:ext cx="9404350" cy="782637"/>
          </a:xfrm>
        </p:spPr>
        <p:txBody>
          <a:bodyPr/>
          <a:lstStyle/>
          <a:p>
            <a:r>
              <a:rPr lang="ru-RU" sz="1800" b="1" i="1" smtClean="0">
                <a:latin typeface="BatangChe"/>
                <a:ea typeface="BatangChe"/>
                <a:cs typeface="BatangChe"/>
              </a:rPr>
              <a:t>Песня «Священная война»</a:t>
            </a:r>
            <a:br>
              <a:rPr lang="ru-RU" sz="1800" b="1" i="1" smtClean="0">
                <a:latin typeface="BatangChe"/>
                <a:ea typeface="BatangChe"/>
                <a:cs typeface="BatangChe"/>
              </a:rPr>
            </a:br>
            <a:r>
              <a:rPr lang="ru-RU" sz="1100" smtClean="0">
                <a:latin typeface="BatangChe"/>
                <a:ea typeface="BatangChe"/>
                <a:cs typeface="BatangChe"/>
              </a:rPr>
              <a:t>Музыка Александра Александрова</a:t>
            </a:r>
            <a:br>
              <a:rPr lang="ru-RU" sz="1100" smtClean="0">
                <a:latin typeface="BatangChe"/>
                <a:ea typeface="BatangChe"/>
                <a:cs typeface="BatangChe"/>
              </a:rPr>
            </a:br>
            <a:r>
              <a:rPr lang="ru-RU" sz="1100" smtClean="0">
                <a:latin typeface="BatangChe"/>
                <a:ea typeface="BatangChe"/>
                <a:cs typeface="BatangChe"/>
              </a:rPr>
              <a:t>Слова Василия Лебедева-Кумача</a:t>
            </a:r>
          </a:p>
        </p:txBody>
      </p:sp>
      <p:sp>
        <p:nvSpPr>
          <p:cNvPr id="3" name="Объект 2"/>
          <p:cNvSpPr>
            <a:spLocks noGrp="1"/>
          </p:cNvSpPr>
          <p:nvPr>
            <p:ph sz="half" idx="1"/>
          </p:nvPr>
        </p:nvSpPr>
        <p:spPr>
          <a:xfrm>
            <a:off x="646113" y="1325563"/>
            <a:ext cx="5475287" cy="5075237"/>
          </a:xfrm>
        </p:spPr>
        <p:txBody>
          <a:bodyPr>
            <a:noAutofit/>
          </a:bodyPr>
          <a:lstStyle/>
          <a:p>
            <a:r>
              <a:rPr lang="ru-RU" sz="1400" i="1" smtClean="0">
                <a:latin typeface="Times New Roman" pitchFamily="18" charset="0"/>
                <a:ea typeface="BatangChe"/>
                <a:cs typeface="Times New Roman" pitchFamily="18" charset="0"/>
              </a:rPr>
              <a:t>Вставай, страна огромная,</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Вставай на смертный бой</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С фашистской силой тёмною,</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С проклятою ордой.</a:t>
            </a:r>
            <a:br>
              <a:rPr lang="ru-RU" sz="1400" i="1" smtClean="0">
                <a:latin typeface="Times New Roman" pitchFamily="18" charset="0"/>
                <a:ea typeface="BatangChe"/>
                <a:cs typeface="Times New Roman" pitchFamily="18" charset="0"/>
              </a:rPr>
            </a:br>
            <a:endParaRPr lang="ru-RU" sz="1400" i="1" smtClean="0">
              <a:latin typeface="Times New Roman" pitchFamily="18" charset="0"/>
              <a:ea typeface="BatangChe"/>
              <a:cs typeface="Times New Roman" pitchFamily="18" charset="0"/>
            </a:endParaRPr>
          </a:p>
          <a:p>
            <a:r>
              <a:rPr lang="ru-RU" sz="1400" i="1" smtClean="0">
                <a:latin typeface="Times New Roman" pitchFamily="18" charset="0"/>
                <a:ea typeface="BatangChe"/>
                <a:cs typeface="Times New Roman" pitchFamily="18" charset="0"/>
              </a:rPr>
              <a:t>Пусть ярость благородная</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Вскипает, как волна, —</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Идёт война народная,</a:t>
            </a:r>
            <a:br>
              <a:rPr lang="ru-RU" sz="1400" i="1" smtClean="0">
                <a:latin typeface="Times New Roman" pitchFamily="18" charset="0"/>
                <a:ea typeface="BatangChe"/>
                <a:cs typeface="Times New Roman" pitchFamily="18" charset="0"/>
              </a:rPr>
            </a:br>
            <a:r>
              <a:rPr lang="ru-RU" sz="1400" i="1" smtClean="0">
                <a:latin typeface="Times New Roman" pitchFamily="18" charset="0"/>
                <a:ea typeface="BatangChe"/>
                <a:cs typeface="Times New Roman" pitchFamily="18" charset="0"/>
              </a:rPr>
              <a:t>Священная война!</a:t>
            </a:r>
            <a:r>
              <a:rPr lang="ru-RU" sz="1200" smtClean="0">
                <a:ea typeface="BatangChe"/>
                <a:cs typeface="Times New Roman" pitchFamily="18" charset="0"/>
              </a:rPr>
              <a:t/>
            </a:r>
            <a:br>
              <a:rPr lang="ru-RU" sz="1200" smtClean="0">
                <a:ea typeface="BatangChe"/>
                <a:cs typeface="Times New Roman" pitchFamily="18" charset="0"/>
              </a:rPr>
            </a:br>
            <a:endParaRPr lang="ru-RU" sz="1200" smtClean="0">
              <a:ea typeface="BatangChe"/>
              <a:cs typeface="Times New Roman" pitchFamily="18" charset="0"/>
            </a:endParaRPr>
          </a:p>
          <a:p>
            <a:pPr>
              <a:buFont typeface="Wingdings 3" pitchFamily="18" charset="2"/>
              <a:buNone/>
            </a:pPr>
            <a:r>
              <a:rPr lang="ru-RU" sz="1200" smtClean="0">
                <a:latin typeface="Times New Roman" pitchFamily="18" charset="0"/>
                <a:ea typeface="BatangChe"/>
                <a:cs typeface="Times New Roman" pitchFamily="18" charset="0"/>
              </a:rPr>
              <a:t>24 июня 1941 года газеты «Известия» и «Красная звезда» опубликовали стихотворение В. И. Лебедева-Кумача, начинавшееся словами: «Вставай, страна огромная, вставай на смертный бой...» </a:t>
            </a:r>
          </a:p>
          <a:p>
            <a:pPr algn="just">
              <a:buFont typeface="Wingdings 3" pitchFamily="18" charset="2"/>
              <a:buNone/>
            </a:pPr>
            <a:r>
              <a:rPr lang="ru-RU" sz="1200" smtClean="0">
                <a:latin typeface="Times New Roman" pitchFamily="18" charset="0"/>
                <a:ea typeface="BatangChe"/>
                <a:cs typeface="Times New Roman" pitchFamily="18" charset="0"/>
              </a:rPr>
              <a:t>Стихотворение в газете прочитал руководитель Краснознаменного ансамбля песни и пляски Красной Армии А. В. Александров. Оно произвело на него такое сильное впечатление, что он сразу же сел за рояль. На другой день, придя на репетицию, композитор объявил: </a:t>
            </a:r>
            <a:br>
              <a:rPr lang="ru-RU" sz="1200" smtClean="0">
                <a:latin typeface="Times New Roman" pitchFamily="18" charset="0"/>
                <a:ea typeface="BatangChe"/>
                <a:cs typeface="Times New Roman" pitchFamily="18" charset="0"/>
              </a:rPr>
            </a:br>
            <a:r>
              <a:rPr lang="ru-RU" sz="1200" smtClean="0">
                <a:latin typeface="Times New Roman" pitchFamily="18" charset="0"/>
                <a:ea typeface="BatangChe"/>
                <a:cs typeface="Times New Roman" pitchFamily="18" charset="0"/>
              </a:rPr>
              <a:t>– Будем разучивать новую песню – «Священная война». </a:t>
            </a:r>
            <a:br>
              <a:rPr lang="ru-RU" sz="1200" smtClean="0">
                <a:latin typeface="Times New Roman" pitchFamily="18" charset="0"/>
                <a:ea typeface="BatangChe"/>
                <a:cs typeface="Times New Roman" pitchFamily="18" charset="0"/>
              </a:rPr>
            </a:br>
            <a:r>
              <a:rPr lang="ru-RU" sz="1200" smtClean="0">
                <a:latin typeface="Times New Roman" pitchFamily="18" charset="0"/>
                <a:ea typeface="BatangChe"/>
                <a:cs typeface="Times New Roman" pitchFamily="18" charset="0"/>
              </a:rPr>
              <a:t>Он написал мелом на грифельной доске слова и ноты песни – печатать не было времени! – а певцы и музыканты переписали их в свои тетрадки. Еще день – на репетицию с оркестром, и вечером - премьера на Белорусском вокзале. </a:t>
            </a:r>
          </a:p>
        </p:txBody>
      </p:sp>
      <p:pic>
        <p:nvPicPr>
          <p:cNvPr id="20483" name="Picture 2" descr="http://img0.liveinternet.ru/images/attach/c/0//45/358/45358456_poster1941a.jpg"/>
          <p:cNvPicPr>
            <a:picLocks noGrp="1" noChangeAspect="1" noChangeArrowheads="1"/>
          </p:cNvPicPr>
          <p:nvPr>
            <p:ph sz="half" idx="2"/>
          </p:nvPr>
        </p:nvPicPr>
        <p:blipFill>
          <a:blip r:embed="rId2"/>
          <a:srcRect/>
          <a:stretch>
            <a:fillRect/>
          </a:stretch>
        </p:blipFill>
        <p:spPr>
          <a:xfrm>
            <a:off x="7488238" y="1325563"/>
            <a:ext cx="3417887" cy="4918075"/>
          </a:xfrm>
        </p:spPr>
      </p:pic>
    </p:spTree>
  </p:cSld>
  <p:clrMapOvr>
    <a:masterClrMapping/>
  </p:clrMapOvr>
  <p:transition spd="med" advClick="0" advTm="15000">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646113" y="452438"/>
            <a:ext cx="9404350" cy="782637"/>
          </a:xfrm>
        </p:spPr>
        <p:txBody>
          <a:bodyPr/>
          <a:lstStyle/>
          <a:p>
            <a:r>
              <a:rPr lang="ru-RU" sz="1800" b="1" i="1" smtClean="0">
                <a:latin typeface="BatangChe"/>
                <a:ea typeface="BatangChe"/>
                <a:cs typeface="BatangChe"/>
              </a:rPr>
              <a:t>Песня «Священная война»</a:t>
            </a:r>
            <a:br>
              <a:rPr lang="ru-RU" sz="1800" b="1" i="1" smtClean="0">
                <a:latin typeface="BatangChe"/>
                <a:ea typeface="BatangChe"/>
                <a:cs typeface="BatangChe"/>
              </a:rPr>
            </a:br>
            <a:r>
              <a:rPr lang="ru-RU" sz="1100" smtClean="0">
                <a:latin typeface="BatangChe"/>
                <a:ea typeface="BatangChe"/>
                <a:cs typeface="BatangChe"/>
              </a:rPr>
              <a:t>Музыка Александра Александрова</a:t>
            </a:r>
            <a:br>
              <a:rPr lang="ru-RU" sz="1100" smtClean="0">
                <a:latin typeface="BatangChe"/>
                <a:ea typeface="BatangChe"/>
                <a:cs typeface="BatangChe"/>
              </a:rPr>
            </a:br>
            <a:r>
              <a:rPr lang="ru-RU" sz="1100" smtClean="0">
                <a:latin typeface="BatangChe"/>
                <a:ea typeface="BatangChe"/>
                <a:cs typeface="BatangChe"/>
              </a:rPr>
              <a:t>Слова Василия Лебедева-Кумача</a:t>
            </a:r>
          </a:p>
        </p:txBody>
      </p:sp>
      <p:sp>
        <p:nvSpPr>
          <p:cNvPr id="21506" name="Объект 2"/>
          <p:cNvSpPr>
            <a:spLocks noGrp="1"/>
          </p:cNvSpPr>
          <p:nvPr>
            <p:ph sz="half" idx="1"/>
          </p:nvPr>
        </p:nvSpPr>
        <p:spPr>
          <a:xfrm>
            <a:off x="646113" y="1235075"/>
            <a:ext cx="5351462" cy="5222875"/>
          </a:xfrm>
        </p:spPr>
        <p:txBody>
          <a:bodyPr/>
          <a:lstStyle/>
          <a:p>
            <a:pPr marL="0" indent="0" algn="just">
              <a:buFont typeface="Wingdings 3" pitchFamily="18" charset="2"/>
              <a:buNone/>
            </a:pPr>
            <a:r>
              <a:rPr lang="ru-RU" sz="1200" smtClean="0">
                <a:latin typeface="Times New Roman" pitchFamily="18" charset="0"/>
                <a:ea typeface="Batang"/>
                <a:cs typeface="Times New Roman" pitchFamily="18" charset="0"/>
              </a:rPr>
              <a:t>В зале ожидания был сколочен из свежевыструганных досок помост – своеобразная эстрада для выступления. Артисты ансамбля поднялись на это возвышение, и у них невольно зародилось сомнение: можно ли выступать в такой обстановке? В зале - шум, резкие команды, звуки радио. Слова ведущего, который объявляет, что сейчас впервые будет исполнена песня «Священная война», тонут в общем гуле. Но вот поднимается рука Александра Васильевича Александрова, и зал постепенно затихает. Волнения оказались напрасными. С первых же тактов песня захватила бойцов. А когда зазвучал второй куплет, в зале наступила абсолютная тишина. Все встали, как во время исполнения гимна. На суровых лицах видны слезы, и это волнение передается исполнителям. У них у всех тоже слезы на глазах... Песня утихла, но бойцы потребовали повторения. Вновь и вновь – пять раз подряд! – пел ансамбль «Священную войну».</a:t>
            </a:r>
          </a:p>
          <a:p>
            <a:pPr marL="0" indent="0" algn="just">
              <a:buFont typeface="Wingdings 3" pitchFamily="18" charset="2"/>
              <a:buNone/>
            </a:pPr>
            <a:r>
              <a:rPr lang="ru-RU" sz="1200" smtClean="0">
                <a:latin typeface="Times New Roman" pitchFamily="18" charset="0"/>
                <a:ea typeface="Batang"/>
                <a:cs typeface="Times New Roman" pitchFamily="18" charset="0"/>
              </a:rPr>
              <a:t>С этого дня «Священная война» была взята на вооружение нашей армией, всем народом, стала музыкальной эмблемой Великой Отечественной войны. Ее пели всюду - на переднем крае, в партизанских отрядах, в тылу, где ковалось оружие для победы. Каждое утро после боя кремлевских курантов она звучала по радио.</a:t>
            </a:r>
          </a:p>
          <a:p>
            <a:pPr marL="0" indent="0" algn="just">
              <a:buFont typeface="Wingdings 3" pitchFamily="18" charset="2"/>
              <a:buNone/>
            </a:pPr>
            <a:r>
              <a:rPr lang="ru-RU" sz="1200" smtClean="0">
                <a:latin typeface="Times New Roman" pitchFamily="18" charset="0"/>
                <a:ea typeface="Batang"/>
                <a:cs typeface="Times New Roman" pitchFamily="18" charset="0"/>
              </a:rPr>
              <a:t>В летописи Отечественной войны есть немало героических эпизодов, рассказывающих о том, как вступала в бой эта песня-гимн. Один из них относится к весне 1942 года. Небольшая группа защитников Севастополя заняла оборону в пещере, выдолбленной в скале. Гитлеровцы яростно штурмовали эту естественную крепость, забрасывали ее гранатами. Силы защитников таяли... И вдруг из глубины подземелья послышалась великая песня. Потом раздался сильный взрыв и обломки скалы завалили пещеру... Не сдались советские воины ненавистному врагу. </a:t>
            </a:r>
          </a:p>
        </p:txBody>
      </p:sp>
      <p:pic>
        <p:nvPicPr>
          <p:cNvPr id="21507" name="Picture 2" descr="http://i032.radikal.ru/1105/fc/caf8341d20fc.jpg"/>
          <p:cNvPicPr>
            <a:picLocks noGrp="1" noChangeAspect="1" noChangeArrowheads="1"/>
          </p:cNvPicPr>
          <p:nvPr>
            <p:ph sz="half" idx="2"/>
          </p:nvPr>
        </p:nvPicPr>
        <p:blipFill>
          <a:blip r:embed="rId2"/>
          <a:srcRect/>
          <a:stretch>
            <a:fillRect/>
          </a:stretch>
        </p:blipFill>
        <p:spPr>
          <a:xfrm>
            <a:off x="6330950" y="1384300"/>
            <a:ext cx="5219700" cy="4745038"/>
          </a:xfrm>
        </p:spPr>
      </p:pic>
    </p:spTree>
  </p:cSld>
  <p:clrMapOvr>
    <a:masterClrMapping/>
  </p:clrMapOvr>
  <p:transition spd="med" advClick="0" advTm="15000">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3" y="452438"/>
            <a:ext cx="9404350" cy="700087"/>
          </a:xfrm>
        </p:spPr>
        <p:txBody>
          <a:bodyPr rtlCol="0">
            <a:normAutofit fontScale="90000"/>
          </a:bodyPr>
          <a:lstStyle/>
          <a:p>
            <a:pPr fontAlgn="auto">
              <a:spcAft>
                <a:spcPts val="0"/>
              </a:spcAft>
              <a:defRPr/>
            </a:pPr>
            <a:r>
              <a:rPr lang="ru-RU" sz="2000" b="1" i="1" dirty="0" smtClean="0">
                <a:latin typeface="BatangChe" panose="02030609000101010101" pitchFamily="49" charset="-127"/>
                <a:ea typeface="BatangChe" panose="02030609000101010101" pitchFamily="49" charset="-127"/>
              </a:rPr>
              <a:t>Песня «Темная ночь» из кинофильма 2 бойца 1943г.</a:t>
            </a:r>
            <a:br>
              <a:rPr lang="ru-RU" sz="2000" b="1" i="1" dirty="0" smtClean="0">
                <a:latin typeface="BatangChe" panose="02030609000101010101" pitchFamily="49" charset="-127"/>
                <a:ea typeface="BatangChe" panose="02030609000101010101" pitchFamily="49" charset="-127"/>
              </a:rPr>
            </a:br>
            <a:r>
              <a:rPr lang="ru-RU" sz="1200" dirty="0" smtClean="0">
                <a:latin typeface="BatangChe" panose="02030609000101010101" pitchFamily="49" charset="-127"/>
                <a:ea typeface="BatangChe" panose="02030609000101010101" pitchFamily="49" charset="-127"/>
              </a:rPr>
              <a:t>Музыка Никиты Богословского</a:t>
            </a:r>
            <a:br>
              <a:rPr lang="ru-RU" sz="1200" dirty="0" smtClean="0">
                <a:latin typeface="BatangChe" panose="02030609000101010101" pitchFamily="49" charset="-127"/>
                <a:ea typeface="BatangChe" panose="02030609000101010101" pitchFamily="49" charset="-127"/>
              </a:rPr>
            </a:br>
            <a:r>
              <a:rPr lang="ru-RU" sz="1200" dirty="0" smtClean="0">
                <a:latin typeface="BatangChe" panose="02030609000101010101" pitchFamily="49" charset="-127"/>
                <a:ea typeface="BatangChe" panose="02030609000101010101" pitchFamily="49" charset="-127"/>
              </a:rPr>
              <a:t>Слова Владимира </a:t>
            </a:r>
            <a:r>
              <a:rPr lang="ru-RU" sz="1200" dirty="0" err="1" smtClean="0">
                <a:latin typeface="BatangChe" panose="02030609000101010101" pitchFamily="49" charset="-127"/>
                <a:ea typeface="BatangChe" panose="02030609000101010101" pitchFamily="49" charset="-127"/>
              </a:rPr>
              <a:t>Агатова</a:t>
            </a:r>
            <a:r>
              <a:rPr lang="ru-RU" sz="1200" dirty="0" smtClean="0">
                <a:latin typeface="BatangChe" panose="02030609000101010101" pitchFamily="49" charset="-127"/>
                <a:ea typeface="BatangChe" panose="02030609000101010101" pitchFamily="49" charset="-127"/>
              </a:rPr>
              <a:t> </a:t>
            </a:r>
            <a:endParaRPr lang="ru-RU" sz="1200" b="1" i="1" dirty="0">
              <a:latin typeface="BatangChe" panose="02030609000101010101" pitchFamily="49" charset="-127"/>
              <a:ea typeface="BatangChe" panose="02030609000101010101" pitchFamily="49" charset="-127"/>
            </a:endParaRPr>
          </a:p>
        </p:txBody>
      </p:sp>
      <p:sp>
        <p:nvSpPr>
          <p:cNvPr id="3" name="Объект 2"/>
          <p:cNvSpPr>
            <a:spLocks noGrp="1"/>
          </p:cNvSpPr>
          <p:nvPr>
            <p:ph sz="half" idx="1"/>
          </p:nvPr>
        </p:nvSpPr>
        <p:spPr>
          <a:xfrm>
            <a:off x="715963" y="1425575"/>
            <a:ext cx="5303837" cy="4751388"/>
          </a:xfrm>
        </p:spPr>
        <p:txBody>
          <a:bodyPr rtlCol="0"/>
          <a:lstStyle/>
          <a:p>
            <a:pPr fontAlgn="auto">
              <a:spcAft>
                <a:spcPts val="0"/>
              </a:spcAft>
              <a:buClr>
                <a:schemeClr val="bg2">
                  <a:lumMod val="40000"/>
                  <a:lumOff val="60000"/>
                </a:schemeClr>
              </a:buClr>
              <a:buFont typeface="Wingdings 3" charset="2"/>
              <a:buChar char=""/>
              <a:defRPr/>
            </a:pP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Темная ночь, только пули свистят по степи,</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Только ветер гудит в проводах, тускло звезды мерцают.</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В темную ночь ты, любимая, знаю, не спишь,</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И у детской кроватки тайком ты слезу утираешь. </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Как я люблю глубину твоих ласковых глаз,</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Как я хочу к ним прижаться сейчас губами!</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Темная ночь разделяет, любимая, нас,</a:t>
            </a:r>
            <a:b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1400" i="1" dirty="0" smtClean="0">
                <a:latin typeface="Times New Roman" panose="02020603050405020304" pitchFamily="18" charset="0"/>
                <a:ea typeface="BatangChe" panose="02030609000101010101" pitchFamily="49" charset="-127"/>
                <a:cs typeface="Times New Roman" panose="02020603050405020304" pitchFamily="18" charset="0"/>
              </a:rPr>
              <a:t>И тревожная, черная степь пролегла между нами</a:t>
            </a:r>
            <a:r>
              <a:rPr lang="ru-RU" sz="1400" b="1" dirty="0" smtClean="0">
                <a:latin typeface="Times New Roman" panose="02020603050405020304" pitchFamily="18" charset="0"/>
                <a:ea typeface="BatangChe" panose="02030609000101010101" pitchFamily="49" charset="-127"/>
                <a:cs typeface="Times New Roman" panose="02020603050405020304" pitchFamily="18" charset="0"/>
              </a:rPr>
              <a:t>.</a:t>
            </a:r>
            <a:r>
              <a:rPr lang="ru-RU" sz="1400" dirty="0" smtClean="0">
                <a:latin typeface="Times New Roman" panose="02020603050405020304" pitchFamily="18" charset="0"/>
                <a:ea typeface="BatangChe" panose="02030609000101010101" pitchFamily="49" charset="-127"/>
                <a:cs typeface="Times New Roman" panose="02020603050405020304" pitchFamily="18" charset="0"/>
              </a:rPr>
              <a:t> </a:t>
            </a:r>
          </a:p>
          <a:p>
            <a:pPr marL="0" indent="0" algn="just" fontAlgn="auto">
              <a:spcAft>
                <a:spcPts val="0"/>
              </a:spcAft>
              <a:buClr>
                <a:schemeClr val="bg2">
                  <a:lumMod val="40000"/>
                  <a:lumOff val="60000"/>
                </a:schemeClr>
              </a:buClr>
              <a:buFont typeface="Wingdings 3" charset="2"/>
              <a:buNone/>
              <a:defRPr/>
            </a:pPr>
            <a:endParaRPr lang="ru-RU" sz="1200" dirty="0" smtClean="0"/>
          </a:p>
          <a:p>
            <a:pPr marL="0" indent="0" algn="just" fontAlgn="auto">
              <a:spcAft>
                <a:spcPts val="0"/>
              </a:spcAft>
              <a:buClr>
                <a:schemeClr val="bg2">
                  <a:lumMod val="40000"/>
                  <a:lumOff val="60000"/>
                </a:schemeClr>
              </a:buClr>
              <a:buFont typeface="Wingdings 3" charset="2"/>
              <a:buNone/>
              <a:defRPr/>
            </a:pPr>
            <a:r>
              <a:rPr lang="ru-RU" sz="1200" dirty="0" smtClean="0">
                <a:latin typeface="Times New Roman" panose="02020603050405020304" pitchFamily="18" charset="0"/>
                <a:ea typeface="Batang" panose="02030600000101010101" pitchFamily="18" charset="-127"/>
                <a:cs typeface="Times New Roman" panose="02020603050405020304" pitchFamily="18" charset="0"/>
              </a:rPr>
              <a:t>Для фильма "Два бойца" срочно понадобилась песня, которую герой Марка Бернеса боец-одессит Аркадий Дзюбин должен был петь товарищам в землянке. Музыка была написана экспромтом Никитой Богословским. Приехавший по телефонному звонку поэт Владимир Агатов тоже экспромтом создал текст. Той же ночью Бернес записал фонограмму, а на следующий день эпизод был снят.</a:t>
            </a:r>
            <a:endParaRPr lang="ru-RU" sz="1200" dirty="0">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22531" name="Picture 2" descr="http://www.9maya.ru/uploads/posts/2009-07/1246548641_temnaya_noch.jpg"/>
          <p:cNvPicPr>
            <a:picLocks noGrp="1" noChangeAspect="1" noChangeArrowheads="1"/>
          </p:cNvPicPr>
          <p:nvPr>
            <p:ph sz="half" idx="2"/>
          </p:nvPr>
        </p:nvPicPr>
        <p:blipFill>
          <a:blip r:embed="rId2"/>
          <a:srcRect/>
          <a:stretch>
            <a:fillRect/>
          </a:stretch>
        </p:blipFill>
        <p:spPr>
          <a:xfrm>
            <a:off x="6507163" y="1366838"/>
            <a:ext cx="4735512" cy="4810125"/>
          </a:xfrm>
        </p:spPr>
      </p:pic>
    </p:spTree>
  </p:cSld>
  <p:clrMapOvr>
    <a:masterClrMapping/>
  </p:clrMapOvr>
  <p:transition spd="med" advClick="0" advTm="15000">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646113" y="452438"/>
            <a:ext cx="9404350" cy="782637"/>
          </a:xfrm>
        </p:spPr>
        <p:txBody>
          <a:bodyPr/>
          <a:lstStyle/>
          <a:p>
            <a:r>
              <a:rPr lang="ru-RU" sz="2000" b="1" i="1" smtClean="0">
                <a:latin typeface="BatangChe"/>
                <a:ea typeface="BatangChe"/>
                <a:cs typeface="BatangChe"/>
              </a:rPr>
              <a:t>Песня «В землянке»</a:t>
            </a:r>
            <a:br>
              <a:rPr lang="ru-RU" sz="2000" b="1" i="1" smtClean="0">
                <a:latin typeface="BatangChe"/>
                <a:ea typeface="BatangChe"/>
                <a:cs typeface="BatangChe"/>
              </a:rPr>
            </a:br>
            <a:r>
              <a:rPr lang="ru-RU" sz="1200" smtClean="0">
                <a:latin typeface="BatangChe"/>
                <a:ea typeface="BatangChe"/>
                <a:cs typeface="BatangChe"/>
              </a:rPr>
              <a:t>Музыка Константина Листова</a:t>
            </a:r>
            <a:br>
              <a:rPr lang="ru-RU" sz="1200" smtClean="0">
                <a:latin typeface="BatangChe"/>
                <a:ea typeface="BatangChe"/>
                <a:cs typeface="BatangChe"/>
              </a:rPr>
            </a:br>
            <a:r>
              <a:rPr lang="ru-RU" sz="1200" smtClean="0">
                <a:latin typeface="BatangChe"/>
                <a:ea typeface="BatangChe"/>
                <a:cs typeface="BatangChe"/>
              </a:rPr>
              <a:t>Слова Алексея Суркова</a:t>
            </a:r>
          </a:p>
        </p:txBody>
      </p:sp>
      <p:sp>
        <p:nvSpPr>
          <p:cNvPr id="3" name="Объект 2"/>
          <p:cNvSpPr>
            <a:spLocks noGrp="1"/>
          </p:cNvSpPr>
          <p:nvPr>
            <p:ph sz="half" idx="1"/>
          </p:nvPr>
        </p:nvSpPr>
        <p:spPr>
          <a:xfrm>
            <a:off x="576263" y="1309688"/>
            <a:ext cx="5519737" cy="4946650"/>
          </a:xfrm>
        </p:spPr>
        <p:txBody>
          <a:bodyPr rtlCol="0">
            <a:normAutofit fontScale="25000" lnSpcReduction="20000"/>
          </a:bodyPr>
          <a:lstStyle/>
          <a:p>
            <a:pPr fontAlgn="auto">
              <a:spcAft>
                <a:spcPts val="0"/>
              </a:spcAft>
              <a:buClr>
                <a:schemeClr val="bg2">
                  <a:lumMod val="40000"/>
                  <a:lumOff val="60000"/>
                </a:schemeClr>
              </a:buClr>
              <a:buFont typeface="Wingdings 3" charset="2"/>
              <a:buChar char=""/>
              <a:defRPr/>
            </a:pPr>
            <a:endParaRPr lang="ru-RU" dirty="0" smtClean="0"/>
          </a:p>
          <a:p>
            <a:pPr fontAlgn="auto">
              <a:spcAft>
                <a:spcPts val="0"/>
              </a:spcAft>
              <a:buClr>
                <a:schemeClr val="bg2">
                  <a:lumMod val="40000"/>
                  <a:lumOff val="60000"/>
                </a:schemeClr>
              </a:buClr>
              <a:buFont typeface="Wingdings 3" charset="2"/>
              <a:buChar char=""/>
              <a:defRPr/>
            </a:pPr>
            <a:r>
              <a:rPr lang="ru-RU" sz="5600" i="1" dirty="0">
                <a:latin typeface="Times New Roman" panose="02020603050405020304" pitchFamily="18" charset="0"/>
                <a:ea typeface="BatangChe" panose="02030609000101010101" pitchFamily="49" charset="-127"/>
                <a:cs typeface="Times New Roman" panose="02020603050405020304" pitchFamily="18" charset="0"/>
              </a:rPr>
              <a:t>Бьется в тесной печурке огонь,</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На поленьях смола, как слеза.</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И поет мне в землянке гармонь</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Про улыбку твою и глаза.</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Про тебя мне шептали кусты</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В белоснежных полях под Москвой,</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Я хочу, чтобы слышала ты,</a:t>
            </a:r>
            <a:br>
              <a:rPr lang="ru-RU" sz="5600" i="1" dirty="0">
                <a:latin typeface="Times New Roman" panose="02020603050405020304" pitchFamily="18" charset="0"/>
                <a:ea typeface="BatangChe" panose="02030609000101010101" pitchFamily="49" charset="-127"/>
                <a:cs typeface="Times New Roman" panose="02020603050405020304" pitchFamily="18" charset="0"/>
              </a:rPr>
            </a:br>
            <a:r>
              <a:rPr lang="ru-RU" sz="5600" i="1" dirty="0">
                <a:latin typeface="Times New Roman" panose="02020603050405020304" pitchFamily="18" charset="0"/>
                <a:ea typeface="BatangChe" panose="02030609000101010101" pitchFamily="49" charset="-127"/>
                <a:cs typeface="Times New Roman" panose="02020603050405020304" pitchFamily="18" charset="0"/>
              </a:rPr>
              <a:t>Как тоскует мой голос живой.</a:t>
            </a:r>
          </a:p>
          <a:p>
            <a:pPr marL="0" indent="0" algn="just" fontAlgn="auto">
              <a:spcAft>
                <a:spcPts val="0"/>
              </a:spcAft>
              <a:buClr>
                <a:schemeClr val="bg2">
                  <a:lumMod val="40000"/>
                  <a:lumOff val="60000"/>
                </a:schemeClr>
              </a:buClr>
              <a:buFont typeface="Wingdings 3" charset="2"/>
              <a:buNone/>
              <a:defRPr/>
            </a:pPr>
            <a:r>
              <a:rPr lang="ru-RU" sz="4800" dirty="0">
                <a:latin typeface="Times New Roman" panose="02020603050405020304" pitchFamily="18" charset="0"/>
                <a:ea typeface="Batang" panose="02030600000101010101" pitchFamily="18" charset="-127"/>
                <a:cs typeface="Times New Roman" panose="02020603050405020304" pitchFamily="18" charset="0"/>
              </a:rPr>
              <a:t>Осенью 1941 года наша страна переживала тяжёлые и тревожные дни: фашистские бронированные полчища двигались к Москве, оставляя после себя руины, пожарища, виселицы</a:t>
            </a: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 </a:t>
            </a:r>
            <a:r>
              <a:rPr lang="ru-RU" sz="4800" dirty="0">
                <a:latin typeface="Times New Roman" panose="02020603050405020304" pitchFamily="18" charset="0"/>
                <a:ea typeface="Batang" panose="02030600000101010101" pitchFamily="18" charset="-127"/>
                <a:cs typeface="Times New Roman" panose="02020603050405020304" pitchFamily="18" charset="0"/>
              </a:rPr>
              <a:t>27 ноября 1941 года в деревне </a:t>
            </a:r>
            <a:r>
              <a:rPr lang="ru-RU" sz="4800" dirty="0" err="1">
                <a:latin typeface="Times New Roman" panose="02020603050405020304" pitchFamily="18" charset="0"/>
                <a:ea typeface="Batang" panose="02030600000101010101" pitchFamily="18" charset="-127"/>
                <a:cs typeface="Times New Roman" panose="02020603050405020304" pitchFamily="18" charset="0"/>
              </a:rPr>
              <a:t>Кашино</a:t>
            </a:r>
            <a:r>
              <a:rPr lang="ru-RU" sz="4800" dirty="0">
                <a:latin typeface="Times New Roman" panose="02020603050405020304" pitchFamily="18" charset="0"/>
                <a:ea typeface="Batang" panose="02030600000101010101" pitchFamily="18" charset="-127"/>
                <a:cs typeface="Times New Roman" panose="02020603050405020304" pitchFamily="18" charset="0"/>
              </a:rPr>
              <a:t> находился штаб 258-го полка, который был атакован 10-й танковой дивизией немцев и отрезан от других батальонов. </a:t>
            </a:r>
            <a:endParaRPr lang="ru-RU" sz="4800" dirty="0" smtClean="0">
              <a:latin typeface="Times New Roman" panose="02020603050405020304" pitchFamily="18" charset="0"/>
              <a:ea typeface="Batang" panose="02030600000101010101" pitchFamily="18" charset="-127"/>
              <a:cs typeface="Times New Roman" panose="02020603050405020304" pitchFamily="18" charset="0"/>
            </a:endParaRPr>
          </a:p>
          <a:p>
            <a:pPr marL="0" indent="0" algn="just" fontAlgn="auto">
              <a:spcAft>
                <a:spcPts val="0"/>
              </a:spcAft>
              <a:buClr>
                <a:schemeClr val="bg2">
                  <a:lumMod val="40000"/>
                  <a:lumOff val="60000"/>
                </a:schemeClr>
              </a:buClr>
              <a:buFont typeface="Wingdings 3" charset="2"/>
              <a:buNone/>
              <a:defRPr/>
            </a:pP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В </a:t>
            </a:r>
            <a:r>
              <a:rPr lang="ru-RU" sz="4800" dirty="0">
                <a:latin typeface="Times New Roman" panose="02020603050405020304" pitchFamily="18" charset="0"/>
                <a:ea typeface="Batang" panose="02030600000101010101" pitchFamily="18" charset="-127"/>
                <a:cs typeface="Times New Roman" panose="02020603050405020304" pitchFamily="18" charset="0"/>
              </a:rPr>
              <a:t>числе бойцов, осуществивших этот прорыв, оказался и батальонный комиссар Алексей Сурков. В тот день он с группой корреспондентов </a:t>
            </a: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прибыл </a:t>
            </a:r>
            <a:r>
              <a:rPr lang="ru-RU" sz="4800" dirty="0">
                <a:latin typeface="Times New Roman" panose="02020603050405020304" pitchFamily="18" charset="0"/>
                <a:ea typeface="Batang" panose="02030600000101010101" pitchFamily="18" charset="-127"/>
                <a:cs typeface="Times New Roman" panose="02020603050405020304" pitchFamily="18" charset="0"/>
              </a:rPr>
              <a:t>в </a:t>
            </a: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дивизию 258-го полка, </a:t>
            </a:r>
            <a:r>
              <a:rPr lang="ru-RU" sz="4800" dirty="0">
                <a:latin typeface="Times New Roman" panose="02020603050405020304" pitchFamily="18" charset="0"/>
                <a:ea typeface="Batang" panose="02030600000101010101" pitchFamily="18" charset="-127"/>
                <a:cs typeface="Times New Roman" panose="02020603050405020304" pitchFamily="18" charset="0"/>
              </a:rPr>
              <a:t>чтобы поздравить её командование с присвоением гвардейского звания, однако им пришлось участвовать в ожесточённых боях и выходить </a:t>
            </a: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из </a:t>
            </a:r>
            <a:r>
              <a:rPr lang="ru-RU" sz="4800" dirty="0">
                <a:latin typeface="Times New Roman" panose="02020603050405020304" pitchFamily="18" charset="0"/>
                <a:ea typeface="Batang" panose="02030600000101010101" pitchFamily="18" charset="-127"/>
                <a:cs typeface="Times New Roman" panose="02020603050405020304" pitchFamily="18" charset="0"/>
              </a:rPr>
              <a:t>окружения под плотным огнём немцев. </a:t>
            </a:r>
            <a:endParaRPr lang="ru-RU" sz="4800" dirty="0" smtClean="0">
              <a:latin typeface="Times New Roman" panose="02020603050405020304" pitchFamily="18" charset="0"/>
              <a:ea typeface="Batang" panose="02030600000101010101" pitchFamily="18" charset="-127"/>
              <a:cs typeface="Times New Roman" panose="02020603050405020304" pitchFamily="18" charset="0"/>
            </a:endParaRPr>
          </a:p>
          <a:p>
            <a:pPr marL="0" indent="0" algn="just" fontAlgn="auto">
              <a:spcAft>
                <a:spcPts val="0"/>
              </a:spcAft>
              <a:buClr>
                <a:schemeClr val="bg2">
                  <a:lumMod val="40000"/>
                  <a:lumOff val="60000"/>
                </a:schemeClr>
              </a:buClr>
              <a:buFont typeface="Wingdings 3" charset="2"/>
              <a:buNone/>
              <a:defRPr/>
            </a:pP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Под </a:t>
            </a:r>
            <a:r>
              <a:rPr lang="ru-RU" sz="4800" dirty="0">
                <a:latin typeface="Times New Roman" panose="02020603050405020304" pitchFamily="18" charset="0"/>
                <a:ea typeface="Batang" panose="02030600000101010101" pitchFamily="18" charset="-127"/>
                <a:cs typeface="Times New Roman" panose="02020603050405020304" pitchFamily="18" charset="0"/>
              </a:rPr>
              <a:t>впечатлением пережитого за этот день под Истрой, Алексей Александрович написал письмо жене, в котором было всего 16 «домашних» стихотворных строк, которые он не собирался нигде публиковать, и тем более передавать кому-либо для написания песни. Однако судьбе было угодно иначе.</a:t>
            </a:r>
          </a:p>
          <a:p>
            <a:pPr marL="0" indent="0" algn="just" fontAlgn="auto">
              <a:spcAft>
                <a:spcPts val="0"/>
              </a:spcAft>
              <a:buClr>
                <a:schemeClr val="bg2">
                  <a:lumMod val="40000"/>
                  <a:lumOff val="60000"/>
                </a:schemeClr>
              </a:buClr>
              <a:buFont typeface="Wingdings 3" charset="2"/>
              <a:buNone/>
              <a:defRPr/>
            </a:pPr>
            <a:r>
              <a:rPr lang="ru-RU" sz="4800" dirty="0">
                <a:latin typeface="Times New Roman" panose="02020603050405020304" pitchFamily="18" charset="0"/>
                <a:ea typeface="Batang" panose="02030600000101010101" pitchFamily="18" charset="-127"/>
                <a:cs typeface="Times New Roman" panose="02020603050405020304" pitchFamily="18" charset="0"/>
              </a:rPr>
              <a:t>И после публикации в газете от 25 марта 1942 года песня «пошла» в народ. "Землянка" пользовалась любовью на всех фронтах, и особенно у тех воинов, которые воевали под </a:t>
            </a:r>
            <a:r>
              <a:rPr lang="ru-RU" sz="4800" dirty="0" smtClean="0">
                <a:latin typeface="Times New Roman" panose="02020603050405020304" pitchFamily="18" charset="0"/>
                <a:ea typeface="Batang" panose="02030600000101010101" pitchFamily="18" charset="-127"/>
                <a:cs typeface="Times New Roman" panose="02020603050405020304" pitchFamily="18" charset="0"/>
              </a:rPr>
              <a:t>Москвой.. </a:t>
            </a:r>
            <a:endParaRPr lang="ru-RU" sz="4800" dirty="0">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23555" name="Picture 2" descr="http://www.historyonesong.com/wp-content/2010/05/Avtograf-Surkova.jpg"/>
          <p:cNvPicPr>
            <a:picLocks noGrp="1" noChangeAspect="1" noChangeArrowheads="1"/>
          </p:cNvPicPr>
          <p:nvPr>
            <p:ph sz="half" idx="2"/>
          </p:nvPr>
        </p:nvPicPr>
        <p:blipFill>
          <a:blip r:embed="rId2"/>
          <a:srcRect/>
          <a:stretch>
            <a:fillRect/>
          </a:stretch>
        </p:blipFill>
        <p:spPr>
          <a:xfrm>
            <a:off x="6589713" y="1119188"/>
            <a:ext cx="4316412" cy="5240337"/>
          </a:xfrm>
        </p:spPr>
      </p:pic>
    </p:spTree>
  </p:cSld>
  <p:clrMapOvr>
    <a:masterClrMapping/>
  </p:clrMapOvr>
  <p:transition spd="med" advClick="0" advTm="15000">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646113" y="452438"/>
            <a:ext cx="9404350" cy="800100"/>
          </a:xfrm>
        </p:spPr>
        <p:txBody>
          <a:bodyPr/>
          <a:lstStyle/>
          <a:p>
            <a:r>
              <a:rPr lang="ru-RU" sz="1800" b="1" i="1" smtClean="0">
                <a:latin typeface="BatangChe"/>
                <a:ea typeface="BatangChe"/>
                <a:cs typeface="BatangChe"/>
              </a:rPr>
              <a:t>Песня «Катюша»</a:t>
            </a:r>
            <a:br>
              <a:rPr lang="ru-RU" sz="1800" b="1" i="1" smtClean="0">
                <a:latin typeface="BatangChe"/>
                <a:ea typeface="BatangChe"/>
                <a:cs typeface="BatangChe"/>
              </a:rPr>
            </a:br>
            <a:r>
              <a:rPr lang="ru-RU" sz="1100" smtClean="0">
                <a:latin typeface="BatangChe"/>
                <a:ea typeface="BatangChe"/>
                <a:cs typeface="BatangChe"/>
              </a:rPr>
              <a:t>Музыка Матвея Блантера</a:t>
            </a:r>
            <a:br>
              <a:rPr lang="ru-RU" sz="1100" smtClean="0">
                <a:latin typeface="BatangChe"/>
                <a:ea typeface="BatangChe"/>
                <a:cs typeface="BatangChe"/>
              </a:rPr>
            </a:br>
            <a:r>
              <a:rPr lang="ru-RU" sz="1100" smtClean="0">
                <a:latin typeface="BatangChe"/>
                <a:ea typeface="BatangChe"/>
                <a:cs typeface="BatangChe"/>
              </a:rPr>
              <a:t>Слова Михаила Исаковского</a:t>
            </a:r>
          </a:p>
        </p:txBody>
      </p:sp>
      <p:sp>
        <p:nvSpPr>
          <p:cNvPr id="3" name="Объект 2"/>
          <p:cNvSpPr>
            <a:spLocks noGrp="1"/>
          </p:cNvSpPr>
          <p:nvPr>
            <p:ph sz="half" idx="1"/>
          </p:nvPr>
        </p:nvSpPr>
        <p:spPr>
          <a:xfrm>
            <a:off x="646113" y="1252538"/>
            <a:ext cx="5054600" cy="5003800"/>
          </a:xfrm>
        </p:spPr>
        <p:txBody>
          <a:bodyPr rtlCol="0">
            <a:normAutofit fontScale="40000" lnSpcReduction="20000"/>
          </a:bodyPr>
          <a:lstStyle/>
          <a:p>
            <a:pPr fontAlgn="auto">
              <a:spcAft>
                <a:spcPts val="0"/>
              </a:spcAft>
              <a:buClr>
                <a:schemeClr val="bg2">
                  <a:lumMod val="40000"/>
                  <a:lumOff val="60000"/>
                </a:schemeClr>
              </a:buClr>
              <a:buFont typeface="Wingdings 3" charset="2"/>
              <a:buChar char=""/>
              <a:defRPr/>
            </a:pPr>
            <a:r>
              <a:rPr lang="ru-RU" sz="3500" i="1" dirty="0">
                <a:latin typeface="Times New Roman" panose="02020603050405020304" pitchFamily="18" charset="0"/>
                <a:ea typeface="BatangChe" panose="02030609000101010101" pitchFamily="49" charset="-127"/>
                <a:cs typeface="Times New Roman" panose="02020603050405020304" pitchFamily="18" charset="0"/>
              </a:rPr>
              <a:t>Расцветали яблони и груши,</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Поплыли туманы над рекой.</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Выходила на берег Катюша,</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На высокий берег, на крутой.</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Выходила, песню заводила</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Про степного сизого орла.</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Про того, которого любила,</a:t>
            </a:r>
            <a:br>
              <a:rPr lang="ru-RU" sz="3500" i="1" dirty="0">
                <a:latin typeface="Times New Roman" panose="02020603050405020304" pitchFamily="18" charset="0"/>
                <a:ea typeface="BatangChe" panose="02030609000101010101" pitchFamily="49" charset="-127"/>
                <a:cs typeface="Times New Roman" panose="02020603050405020304" pitchFamily="18" charset="0"/>
              </a:rPr>
            </a:br>
            <a:r>
              <a:rPr lang="ru-RU" sz="3500" i="1" dirty="0">
                <a:latin typeface="Times New Roman" panose="02020603050405020304" pitchFamily="18" charset="0"/>
                <a:ea typeface="BatangChe" panose="02030609000101010101" pitchFamily="49" charset="-127"/>
                <a:cs typeface="Times New Roman" panose="02020603050405020304" pitchFamily="18" charset="0"/>
              </a:rPr>
              <a:t>Про того, чьи письма берегла.</a:t>
            </a:r>
          </a:p>
          <a:p>
            <a:pPr marL="0" indent="0" algn="just" fontAlgn="auto">
              <a:spcAft>
                <a:spcPts val="0"/>
              </a:spcAft>
              <a:buClr>
                <a:schemeClr val="bg2">
                  <a:lumMod val="40000"/>
                  <a:lumOff val="60000"/>
                </a:schemeClr>
              </a:buClr>
              <a:buFont typeface="Wingdings 3" charset="2"/>
              <a:buNone/>
              <a:defRPr/>
            </a:pPr>
            <a:r>
              <a:rPr lang="ru-RU" sz="3000" dirty="0">
                <a:latin typeface="Times New Roman" panose="02020603050405020304" pitchFamily="18" charset="0"/>
                <a:ea typeface="Batang" panose="02030600000101010101" pitchFamily="18" charset="-127"/>
                <a:cs typeface="Times New Roman" panose="02020603050405020304" pitchFamily="18" charset="0"/>
              </a:rPr>
              <a:t>Впервые «Катюша» прозвучала 27 ноября 1938 года в Колонном зале Дома Союзов в Москве. Между тем, песня быстрее ветра распространялась по стране: её пели в городах и сёлах, на демонстрациях и в домашнем кругу. «Катюша» стала не только знаменитой, но и пронзительно родной и искренне близкой миллионам советских людей. Образ простой русской девушки с нежным именем Катюша, верной и любящей подруги своего бойца-пограничника, своевременным в своём появлении. </a:t>
            </a:r>
          </a:p>
          <a:p>
            <a:pPr marL="0" indent="0" algn="just" fontAlgn="auto">
              <a:spcAft>
                <a:spcPts val="0"/>
              </a:spcAft>
              <a:buClr>
                <a:schemeClr val="bg2">
                  <a:lumMod val="40000"/>
                  <a:lumOff val="60000"/>
                </a:schemeClr>
              </a:buClr>
              <a:buFont typeface="Wingdings 3" charset="2"/>
              <a:buNone/>
              <a:defRPr/>
            </a:pPr>
            <a:r>
              <a:rPr lang="ru-RU" sz="3000" dirty="0">
                <a:latin typeface="Times New Roman" panose="02020603050405020304" pitchFamily="18" charset="0"/>
                <a:ea typeface="Batang" panose="02030600000101010101" pitchFamily="18" charset="-127"/>
                <a:cs typeface="Times New Roman" panose="02020603050405020304" pitchFamily="18" charset="0"/>
              </a:rPr>
              <a:t>А потом пришла Война. И зазвучала «Катюша» уже с другими интонациями и в другом контексте. Сильное впечатление «Катюша» производила не только на наших бойцов, но и на фашистов. Особенно в исполнении самого грозного артиллерийского оружия Красной Армии – мобильных реактивных минометов БМ-8 и БМ-13. Первый залп из него был произведен 14 июля 1941. Это произошло под белорусским городом Орша, совсем рядом со смоленской родиной песни. «Привет от Катюши», – приговаривали бойцы. И привет был столь горячий, а песенный образ столь ярким, что имя девушки моментально заменило казенное название.</a:t>
            </a:r>
          </a:p>
          <a:p>
            <a:pPr fontAlgn="auto">
              <a:spcAft>
                <a:spcPts val="0"/>
              </a:spcAft>
              <a:buClr>
                <a:schemeClr val="bg2">
                  <a:lumMod val="40000"/>
                  <a:lumOff val="60000"/>
                </a:schemeClr>
              </a:buClr>
              <a:buFont typeface="Wingdings 3" charset="2"/>
              <a:buChar char=""/>
              <a:defRPr/>
            </a:pPr>
            <a:endParaRPr lang="ru-RU" dirty="0"/>
          </a:p>
        </p:txBody>
      </p:sp>
      <p:pic>
        <p:nvPicPr>
          <p:cNvPr id="24579" name="Picture 2" descr="http://media.nn.ru/data/forum/images/2012-12/59361915-katuh.jpg"/>
          <p:cNvPicPr>
            <a:picLocks noGrp="1" noChangeAspect="1" noChangeArrowheads="1"/>
          </p:cNvPicPr>
          <p:nvPr>
            <p:ph sz="half" idx="2"/>
          </p:nvPr>
        </p:nvPicPr>
        <p:blipFill>
          <a:blip r:embed="rId2"/>
          <a:srcRect/>
          <a:stretch>
            <a:fillRect/>
          </a:stretch>
        </p:blipFill>
        <p:spPr>
          <a:xfrm>
            <a:off x="6664325" y="1231900"/>
            <a:ext cx="4514850" cy="4502150"/>
          </a:xfrm>
        </p:spPr>
      </p:pic>
    </p:spTree>
  </p:cSld>
  <p:clrMapOvr>
    <a:masterClrMapping/>
  </p:clrMapOvr>
  <p:transition spd="med" advClick="0" advTm="15000">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646113" y="452438"/>
            <a:ext cx="9404350" cy="815975"/>
          </a:xfrm>
        </p:spPr>
        <p:txBody>
          <a:bodyPr/>
          <a:lstStyle/>
          <a:p>
            <a:r>
              <a:rPr lang="ru-RU" sz="1800" b="1" i="1" smtClean="0">
                <a:latin typeface="BatangChe"/>
                <a:ea typeface="BatangChe"/>
                <a:cs typeface="BatangChe"/>
              </a:rPr>
              <a:t>Песня «Дорогая моя столица» («Моя Москва»)</a:t>
            </a:r>
            <a:br>
              <a:rPr lang="ru-RU" sz="1800" b="1" i="1" smtClean="0">
                <a:latin typeface="BatangChe"/>
                <a:ea typeface="BatangChe"/>
                <a:cs typeface="BatangChe"/>
              </a:rPr>
            </a:br>
            <a:r>
              <a:rPr lang="ru-RU" sz="1100" smtClean="0">
                <a:latin typeface="BatangChe"/>
                <a:ea typeface="BatangChe"/>
                <a:cs typeface="BatangChe"/>
              </a:rPr>
              <a:t>Музыка Исаака Дунаевского</a:t>
            </a:r>
            <a:br>
              <a:rPr lang="ru-RU" sz="1100" smtClean="0">
                <a:latin typeface="BatangChe"/>
                <a:ea typeface="BatangChe"/>
                <a:cs typeface="BatangChe"/>
              </a:rPr>
            </a:br>
            <a:r>
              <a:rPr lang="ru-RU" sz="1100" smtClean="0">
                <a:latin typeface="BatangChe"/>
                <a:ea typeface="BatangChe"/>
                <a:cs typeface="BatangChe"/>
              </a:rPr>
              <a:t>Слова Марка Лисянского, Сергея Аграняна</a:t>
            </a:r>
          </a:p>
        </p:txBody>
      </p:sp>
      <p:sp>
        <p:nvSpPr>
          <p:cNvPr id="6" name="Объект 5"/>
          <p:cNvSpPr>
            <a:spLocks noGrp="1"/>
          </p:cNvSpPr>
          <p:nvPr>
            <p:ph sz="half" idx="1"/>
          </p:nvPr>
        </p:nvSpPr>
        <p:spPr>
          <a:xfrm>
            <a:off x="733425" y="1211263"/>
            <a:ext cx="5016500" cy="5189537"/>
          </a:xfrm>
        </p:spPr>
        <p:txBody>
          <a:bodyPr rtlCol="0">
            <a:noAutofit/>
          </a:bodyPr>
          <a:lstStyle/>
          <a:p>
            <a:pPr marL="0" indent="0" algn="just"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ea typeface="Batang" panose="02030600000101010101" pitchFamily="18" charset="-127"/>
                <a:cs typeface="Times New Roman" panose="02020603050405020304" pitchFamily="18" charset="0"/>
              </a:rPr>
              <a:t>История создания этой легендарной песни берёт своё начало с ноября 1941 года, когда в самом центре Москвы, у редакции журнала "Новый мир", что на Пушкинской площади, остановилась военная полуторка. </a:t>
            </a:r>
            <a:endParaRPr lang="ru-RU" sz="1200" dirty="0" smtClean="0">
              <a:latin typeface="Times New Roman" panose="02020603050405020304" pitchFamily="18" charset="0"/>
              <a:ea typeface="Batang" panose="02030600000101010101" pitchFamily="18" charset="-127"/>
              <a:cs typeface="Times New Roman" panose="02020603050405020304" pitchFamily="18" charset="0"/>
            </a:endParaRPr>
          </a:p>
          <a:p>
            <a:pPr marL="0" indent="0" algn="just" fontAlgn="auto">
              <a:lnSpc>
                <a:spcPct val="90000"/>
              </a:lnSpc>
              <a:spcAft>
                <a:spcPts val="0"/>
              </a:spcAft>
              <a:buClr>
                <a:schemeClr val="bg2">
                  <a:lumMod val="40000"/>
                  <a:lumOff val="60000"/>
                </a:schemeClr>
              </a:buClr>
              <a:buFont typeface="Wingdings 3" charset="2"/>
              <a:buNone/>
              <a:defRPr/>
            </a:pPr>
            <a:r>
              <a:rPr lang="ru-RU" sz="1200" dirty="0" smtClean="0">
                <a:latin typeface="Times New Roman" panose="02020603050405020304" pitchFamily="18" charset="0"/>
                <a:ea typeface="Batang" panose="02030600000101010101" pitchFamily="18" charset="-127"/>
                <a:cs typeface="Times New Roman" panose="02020603050405020304" pitchFamily="18" charset="0"/>
              </a:rPr>
              <a:t>Спрыгнувший </a:t>
            </a:r>
            <a:r>
              <a:rPr lang="ru-RU" sz="1200" dirty="0">
                <a:latin typeface="Times New Roman" panose="02020603050405020304" pitchFamily="18" charset="0"/>
                <a:ea typeface="Batang" panose="02030600000101010101" pitchFamily="18" charset="-127"/>
                <a:cs typeface="Times New Roman" panose="02020603050405020304" pitchFamily="18" charset="0"/>
              </a:rPr>
              <a:t>с кузова молоденький младший лейтенант вбежал в редакцию, бросил на стол дежурного рукопись - тетрадный листок с наскоро записанными карандашом стихами. И убежал к ждавшей его машине - даже фамилию не успел сказать. </a:t>
            </a:r>
            <a:endParaRPr lang="ru-RU" sz="1200" dirty="0" smtClean="0">
              <a:latin typeface="Times New Roman" panose="02020603050405020304" pitchFamily="18" charset="0"/>
              <a:ea typeface="Batang" panose="02030600000101010101" pitchFamily="18" charset="-127"/>
              <a:cs typeface="Times New Roman" panose="02020603050405020304" pitchFamily="18" charset="0"/>
            </a:endParaRPr>
          </a:p>
          <a:p>
            <a:pPr marL="0" indent="0" algn="just" fontAlgn="auto">
              <a:lnSpc>
                <a:spcPct val="90000"/>
              </a:lnSpc>
              <a:spcAft>
                <a:spcPts val="0"/>
              </a:spcAft>
              <a:buClr>
                <a:schemeClr val="bg2">
                  <a:lumMod val="40000"/>
                  <a:lumOff val="60000"/>
                </a:schemeClr>
              </a:buClr>
              <a:buFont typeface="Wingdings 3" charset="2"/>
              <a:buNone/>
              <a:defRPr/>
            </a:pPr>
            <a:r>
              <a:rPr lang="ru-RU" sz="1200" dirty="0" smtClean="0">
                <a:latin typeface="Times New Roman" panose="02020603050405020304" pitchFamily="18" charset="0"/>
                <a:ea typeface="Batang" panose="02030600000101010101" pitchFamily="18" charset="-127"/>
                <a:cs typeface="Times New Roman" panose="02020603050405020304" pitchFamily="18" charset="0"/>
              </a:rPr>
              <a:t>Это </a:t>
            </a:r>
            <a:r>
              <a:rPr lang="ru-RU" sz="1200" dirty="0">
                <a:latin typeface="Times New Roman" panose="02020603050405020304" pitchFamily="18" charset="0"/>
                <a:ea typeface="Batang" panose="02030600000101010101" pitchFamily="18" charset="-127"/>
                <a:cs typeface="Times New Roman" panose="02020603050405020304" pitchFamily="18" charset="0"/>
              </a:rPr>
              <a:t>был Марк Лисянский, редактор газеты "В бой за Родину" 243-й стрелковой дивизии Калининского фронта. В журнале "Новый мир", датированном декабрём 1941 года (№ 9-10), на 50-й странице были напечатаны его стихи: </a:t>
            </a:r>
          </a:p>
          <a:p>
            <a:pPr fontAlgn="auto">
              <a:lnSpc>
                <a:spcPct val="90000"/>
              </a:lnSpc>
              <a:spcAft>
                <a:spcPts val="0"/>
              </a:spcAft>
              <a:buClr>
                <a:schemeClr val="bg2">
                  <a:lumMod val="40000"/>
                  <a:lumOff val="60000"/>
                </a:schemeClr>
              </a:buClr>
              <a:buFont typeface="Wingdings 3" charset="2"/>
              <a:buChar char=""/>
              <a:defRPr/>
            </a:pPr>
            <a:r>
              <a:rPr lang="ru-RU" sz="1300" i="1" dirty="0">
                <a:latin typeface="Times New Roman" panose="02020603050405020304" pitchFamily="18" charset="0"/>
                <a:ea typeface="BatangChe" panose="02030609000101010101" pitchFamily="49" charset="-127"/>
                <a:cs typeface="Times New Roman" panose="02020603050405020304" pitchFamily="18" charset="0"/>
              </a:rPr>
              <a:t>Я по свету немало хаживал,</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Жил в землянке, в окопах, в тайге,</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Похоронен был дважды заживо,</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Знал разлуку, любил в тоске.</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 </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Но </a:t>
            </a:r>
            <a:r>
              <a:rPr lang="ru-RU" sz="1300" i="1" dirty="0" err="1">
                <a:latin typeface="Times New Roman" panose="02020603050405020304" pitchFamily="18" charset="0"/>
                <a:ea typeface="BatangChe" panose="02030609000101010101" pitchFamily="49" charset="-127"/>
                <a:cs typeface="Times New Roman" panose="02020603050405020304" pitchFamily="18" charset="0"/>
              </a:rPr>
              <a:t>Москвою</a:t>
            </a:r>
            <a:r>
              <a:rPr lang="ru-RU" sz="1300" i="1" dirty="0">
                <a:latin typeface="Times New Roman" panose="02020603050405020304" pitchFamily="18" charset="0"/>
                <a:ea typeface="BatangChe" panose="02030609000101010101" pitchFamily="49" charset="-127"/>
                <a:cs typeface="Times New Roman" panose="02020603050405020304" pitchFamily="18" charset="0"/>
              </a:rPr>
              <a:t> привык я гордиться</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И везде повторял я слова:</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Дорогая моя столица,</a:t>
            </a:r>
            <a:br>
              <a:rPr lang="ru-RU" sz="1300" i="1" dirty="0">
                <a:latin typeface="Times New Roman" panose="02020603050405020304" pitchFamily="18" charset="0"/>
                <a:ea typeface="BatangChe" panose="02030609000101010101" pitchFamily="49" charset="-127"/>
                <a:cs typeface="Times New Roman" panose="02020603050405020304" pitchFamily="18" charset="0"/>
              </a:rPr>
            </a:br>
            <a:r>
              <a:rPr lang="ru-RU" sz="1300" i="1" dirty="0">
                <a:latin typeface="Times New Roman" panose="02020603050405020304" pitchFamily="18" charset="0"/>
                <a:ea typeface="BatangChe" panose="02030609000101010101" pitchFamily="49" charset="-127"/>
                <a:cs typeface="Times New Roman" panose="02020603050405020304" pitchFamily="18" charset="0"/>
              </a:rPr>
              <a:t>Золотая моя Москва!</a:t>
            </a:r>
          </a:p>
          <a:p>
            <a:pPr marL="0" indent="0" algn="just"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ea typeface="Batang" panose="02030600000101010101" pitchFamily="18" charset="-127"/>
                <a:cs typeface="Times New Roman" panose="02020603050405020304" pitchFamily="18" charset="0"/>
              </a:rPr>
              <a:t>Весной 1942 года композитор Исаак Дунаевский увидел стихотворение в журнале и тут же, прямо на полях журнала, написал ноты. </a:t>
            </a:r>
          </a:p>
          <a:p>
            <a:pPr marL="0" indent="0" algn="just"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ea typeface="Batang" panose="02030600000101010101" pitchFamily="18" charset="-127"/>
                <a:cs typeface="Times New Roman" panose="02020603050405020304" pitchFamily="18" charset="0"/>
              </a:rPr>
              <a:t>Песня стала символом общенародного сопротивления оккупантам и единения советских людей для отпора врагу.</a:t>
            </a:r>
          </a:p>
          <a:p>
            <a:pPr marL="0" indent="0" algn="just" fontAlgn="auto">
              <a:lnSpc>
                <a:spcPct val="90000"/>
              </a:lnSpc>
              <a:spcAft>
                <a:spcPts val="0"/>
              </a:spcAft>
              <a:buClr>
                <a:schemeClr val="bg2">
                  <a:lumMod val="40000"/>
                  <a:lumOff val="60000"/>
                </a:schemeClr>
              </a:buClr>
              <a:buFont typeface="Wingdings 3" charset="2"/>
              <a:buNone/>
              <a:defRPr/>
            </a:pPr>
            <a:r>
              <a:rPr lang="ru-RU" sz="1200" dirty="0">
                <a:latin typeface="Times New Roman" panose="02020603050405020304" pitchFamily="18" charset="0"/>
                <a:ea typeface="Batang" panose="02030600000101010101" pitchFamily="18" charset="-127"/>
                <a:cs typeface="Times New Roman" panose="02020603050405020304" pitchFamily="18" charset="0"/>
              </a:rPr>
              <a:t>А 5 июля 1995 года решением Правительства Москвы песня «Моя Москва» была утверждена в качестве официального гимна города</a:t>
            </a:r>
          </a:p>
        </p:txBody>
      </p:sp>
      <p:pic>
        <p:nvPicPr>
          <p:cNvPr id="25603" name="Picture 2" descr="&amp;Dcy;&amp;iecy;&amp;ncy;&amp;softcy; &amp;pcy;&amp;ocy;&amp;scy;&amp;iocy;&amp;lcy;&amp;kcy;&amp;acy; &amp;scy;&amp;tscy;&amp;iecy;&amp;ncy;&amp;acy;&amp;rcy;&amp;icy;&amp;jcy; &amp;scy;&amp;mcy;&amp;iecy;&amp;shcy;&amp;ncy;&amp;ycy;&amp;iecy; &amp;shcy;&amp;ucy;&amp;tcy;&amp;kcy;&amp;icy;"/>
          <p:cNvPicPr>
            <a:picLocks noGrp="1" noChangeAspect="1" noChangeArrowheads="1"/>
          </p:cNvPicPr>
          <p:nvPr>
            <p:ph sz="half" idx="2"/>
          </p:nvPr>
        </p:nvPicPr>
        <p:blipFill>
          <a:blip r:embed="rId2"/>
          <a:srcRect/>
          <a:stretch>
            <a:fillRect/>
          </a:stretch>
        </p:blipFill>
        <p:spPr>
          <a:xfrm>
            <a:off x="6080125" y="1449388"/>
            <a:ext cx="5016500" cy="4762500"/>
          </a:xfrm>
        </p:spPr>
      </p:pic>
    </p:spTree>
  </p:cSld>
  <p:clrMapOvr>
    <a:masterClrMapping/>
  </p:clrMapOvr>
  <p:transition spd="med" advClick="0" advTm="15000">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646113" y="452438"/>
            <a:ext cx="9404350" cy="684212"/>
          </a:xfrm>
        </p:spPr>
        <p:txBody>
          <a:bodyPr/>
          <a:lstStyle/>
          <a:p>
            <a:r>
              <a:rPr lang="ru-RU" sz="1800" b="1" i="1" smtClean="0">
                <a:latin typeface="BatangChe"/>
                <a:ea typeface="BatangChe"/>
                <a:cs typeface="BatangChe"/>
              </a:rPr>
              <a:t>Песня «Синий платочек»</a:t>
            </a:r>
            <a:br>
              <a:rPr lang="ru-RU" sz="1800" b="1" i="1" smtClean="0">
                <a:latin typeface="BatangChe"/>
                <a:ea typeface="BatangChe"/>
                <a:cs typeface="BatangChe"/>
              </a:rPr>
            </a:br>
            <a:r>
              <a:rPr lang="ru-RU" sz="1100" smtClean="0">
                <a:latin typeface="BatangChe"/>
                <a:ea typeface="BatangChe"/>
                <a:cs typeface="BatangChe"/>
              </a:rPr>
              <a:t>Музыка Ежи Петерсбурского</a:t>
            </a:r>
            <a:br>
              <a:rPr lang="ru-RU" sz="1100" smtClean="0">
                <a:latin typeface="BatangChe"/>
                <a:ea typeface="BatangChe"/>
                <a:cs typeface="BatangChe"/>
              </a:rPr>
            </a:br>
            <a:r>
              <a:rPr lang="ru-RU" sz="1100" smtClean="0">
                <a:latin typeface="BatangChe"/>
                <a:ea typeface="BatangChe"/>
                <a:cs typeface="BatangChe"/>
              </a:rPr>
              <a:t>Слова Авторов несколько</a:t>
            </a:r>
          </a:p>
        </p:txBody>
      </p:sp>
      <p:sp>
        <p:nvSpPr>
          <p:cNvPr id="26626" name="Объект 2"/>
          <p:cNvSpPr>
            <a:spLocks noGrp="1"/>
          </p:cNvSpPr>
          <p:nvPr>
            <p:ph sz="half" idx="1"/>
          </p:nvPr>
        </p:nvSpPr>
        <p:spPr>
          <a:xfrm>
            <a:off x="646113" y="1317625"/>
            <a:ext cx="5202237" cy="5132388"/>
          </a:xfrm>
        </p:spPr>
        <p:txBody>
          <a:bodyPr/>
          <a:lstStyle/>
          <a:p>
            <a:pPr marL="0" indent="0" algn="just">
              <a:buFont typeface="Wingdings 3" pitchFamily="18" charset="2"/>
              <a:buNone/>
            </a:pPr>
            <a:r>
              <a:rPr lang="ru-RU" sz="1200" smtClean="0">
                <a:latin typeface="Times New Roman" pitchFamily="18" charset="0"/>
                <a:cs typeface="Times New Roman" pitchFamily="18" charset="0"/>
              </a:rPr>
              <a:t>Весной 1940 года в московском театре «Эрмитаж» проходили гастроли, известного польского оркестра Генриха Гольда «Голубой джаз». Пианист джаза, автор таких популярных в то время песен, как «Донна Клара», «Утомленное солнце», композитор Ежи Петерсбурский на одном из концертов исполнил свою новую мелодию, написанную им во время недавних гастролей в Днепропетровске.</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Присутствовавший на концерте поэт и драматург Я.М. Галицкий обратил внимание; на эту яркую, очень напевную мелодию и тут же в зале, записал в своем блокноте возникший в его поэтическом воображении текст:</a:t>
            </a:r>
            <a:br>
              <a:rPr lang="ru-RU" sz="1200" smtClean="0">
                <a:latin typeface="Times New Roman" pitchFamily="18" charset="0"/>
                <a:cs typeface="Times New Roman" pitchFamily="18" charset="0"/>
              </a:rPr>
            </a:br>
            <a:endParaRPr lang="ru-RU" sz="1200" smtClean="0">
              <a:latin typeface="Times New Roman" pitchFamily="18" charset="0"/>
              <a:cs typeface="Times New Roman" pitchFamily="18" charset="0"/>
            </a:endParaRPr>
          </a:p>
          <a:p>
            <a:pPr marL="0" indent="0">
              <a:buFont typeface="Wingdings 3" pitchFamily="18" charset="2"/>
              <a:buNone/>
            </a:pPr>
            <a:r>
              <a:rPr lang="ru-RU" sz="1400" i="1" smtClean="0">
                <a:latin typeface="Times New Roman" pitchFamily="18" charset="0"/>
                <a:cs typeface="Times New Roman" pitchFamily="18" charset="0"/>
              </a:rPr>
              <a:t>Синенький, скромный платочек</a:t>
            </a:r>
            <a:r>
              <a:rPr lang="ru-RU" sz="1400" smtClean="0">
                <a:latin typeface="Times New Roman" pitchFamily="18" charset="0"/>
                <a:cs typeface="Times New Roman" pitchFamily="18" charset="0"/>
              </a:rPr>
              <a:t/>
            </a:r>
            <a:br>
              <a:rPr lang="ru-RU" sz="1400" smtClean="0">
                <a:latin typeface="Times New Roman" pitchFamily="18" charset="0"/>
                <a:cs typeface="Times New Roman" pitchFamily="18" charset="0"/>
              </a:rPr>
            </a:br>
            <a:r>
              <a:rPr lang="ru-RU" sz="1400" i="1" smtClean="0">
                <a:latin typeface="Times New Roman" pitchFamily="18" charset="0"/>
                <a:cs typeface="Times New Roman" pitchFamily="18" charset="0"/>
              </a:rPr>
              <a:t>Падал с опущенных плеч.</a:t>
            </a:r>
            <a:r>
              <a:rPr lang="ru-RU" sz="1400" smtClean="0">
                <a:latin typeface="Times New Roman" pitchFamily="18" charset="0"/>
                <a:cs typeface="Times New Roman" pitchFamily="18" charset="0"/>
              </a:rPr>
              <a:t/>
            </a:r>
            <a:br>
              <a:rPr lang="ru-RU" sz="1400" smtClean="0">
                <a:latin typeface="Times New Roman" pitchFamily="18" charset="0"/>
                <a:cs typeface="Times New Roman" pitchFamily="18" charset="0"/>
              </a:rPr>
            </a:br>
            <a:r>
              <a:rPr lang="ru-RU" sz="1400" i="1" smtClean="0">
                <a:latin typeface="Times New Roman" pitchFamily="18" charset="0"/>
                <a:cs typeface="Times New Roman" pitchFamily="18" charset="0"/>
              </a:rPr>
              <a:t>Ты говорила, Что не забудешь</a:t>
            </a:r>
            <a:r>
              <a:rPr lang="ru-RU" sz="1400" smtClean="0">
                <a:latin typeface="Times New Roman" pitchFamily="18" charset="0"/>
                <a:cs typeface="Times New Roman" pitchFamily="18" charset="0"/>
              </a:rPr>
              <a:t/>
            </a:r>
            <a:br>
              <a:rPr lang="ru-RU" sz="1400" smtClean="0">
                <a:latin typeface="Times New Roman" pitchFamily="18" charset="0"/>
                <a:cs typeface="Times New Roman" pitchFamily="18" charset="0"/>
              </a:rPr>
            </a:br>
            <a:r>
              <a:rPr lang="ru-RU" sz="1400" i="1" smtClean="0">
                <a:latin typeface="Times New Roman" pitchFamily="18" charset="0"/>
                <a:cs typeface="Times New Roman" pitchFamily="18" charset="0"/>
              </a:rPr>
              <a:t>Ласковых, радостных встреч...</a:t>
            </a:r>
          </a:p>
          <a:p>
            <a:pPr marL="0" indent="0" algn="just">
              <a:buFont typeface="Wingdings 3" pitchFamily="18" charset="2"/>
              <a:buNone/>
            </a:pPr>
            <a:r>
              <a:rPr lang="ru-RU" sz="1200" smtClean="0">
                <a:latin typeface="Times New Roman" pitchFamily="18" charset="0"/>
                <a:cs typeface="Times New Roman" pitchFamily="18" charset="0"/>
              </a:rPr>
              <a:t>Началась Великая Отечественная война. Казалось, что среди грохота сражений, небывалых еще в истории войн, могут звучать лишь боевые песни да марши. Однако, как отмечал поэт А. Сурков, «уже с первых дней войны стало слышно, что рядом с кованными строками «Идет война народная, священная война» в солдат­ском сердце теплятся тихие лирические слова в общем-то не очень сильной песни «Синий платочек».</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Правда, жизнь внесла свои коррективы в содержание популярной песни. Буквально в первые же дни войны в Киеве получил распространение вариант текста «Синего платочка», сочиненный безвестным автором:</a:t>
            </a:r>
            <a:br>
              <a:rPr lang="ru-RU" sz="1200" smtClean="0">
                <a:latin typeface="Times New Roman" pitchFamily="18" charset="0"/>
                <a:cs typeface="Times New Roman" pitchFamily="18" charset="0"/>
              </a:rPr>
            </a:br>
            <a:r>
              <a:rPr lang="ru-RU" sz="1200" smtClean="0">
                <a:latin typeface="Times New Roman" pitchFamily="18" charset="0"/>
                <a:cs typeface="Times New Roman" pitchFamily="18" charset="0"/>
              </a:rPr>
              <a:t/>
            </a:r>
            <a:br>
              <a:rPr lang="ru-RU" sz="1200" smtClean="0">
                <a:latin typeface="Times New Roman" pitchFamily="18" charset="0"/>
                <a:cs typeface="Times New Roman" pitchFamily="18" charset="0"/>
              </a:rPr>
            </a:br>
            <a:endParaRPr lang="ru-RU" sz="1200" smtClean="0">
              <a:latin typeface="Times New Roman" pitchFamily="18" charset="0"/>
              <a:cs typeface="Times New Roman" pitchFamily="18" charset="0"/>
            </a:endParaRPr>
          </a:p>
        </p:txBody>
      </p:sp>
      <p:pic>
        <p:nvPicPr>
          <p:cNvPr id="26627" name="Picture 2" descr="http://im.kommersant.ru/Issues.photo/TEMA2/2010/008/KMO_085979_00912_1_t208.jpg"/>
          <p:cNvPicPr>
            <a:picLocks noGrp="1" noChangeAspect="1" noChangeArrowheads="1"/>
          </p:cNvPicPr>
          <p:nvPr>
            <p:ph sz="half" idx="2"/>
          </p:nvPr>
        </p:nvPicPr>
        <p:blipFill>
          <a:blip r:embed="rId2"/>
          <a:srcRect/>
          <a:stretch>
            <a:fillRect/>
          </a:stretch>
        </p:blipFill>
        <p:spPr>
          <a:xfrm>
            <a:off x="6919913" y="1136650"/>
            <a:ext cx="3854450" cy="4995863"/>
          </a:xfrm>
        </p:spPr>
      </p:pic>
    </p:spTree>
  </p:cSld>
  <p:clrMapOvr>
    <a:masterClrMapping/>
  </p:clrMapOvr>
  <p:transition spd="med" advClick="0" advTm="15000">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646113" y="452438"/>
            <a:ext cx="9404350" cy="733425"/>
          </a:xfrm>
        </p:spPr>
        <p:txBody>
          <a:bodyPr/>
          <a:lstStyle/>
          <a:p>
            <a:r>
              <a:rPr lang="ru-RU" sz="1800" b="1" i="1" smtClean="0">
                <a:latin typeface="BatangChe"/>
                <a:ea typeface="BatangChe"/>
                <a:cs typeface="BatangChe"/>
              </a:rPr>
              <a:t>Песня «Синий платочек»</a:t>
            </a:r>
            <a:br>
              <a:rPr lang="ru-RU" sz="1800" b="1" i="1" smtClean="0">
                <a:latin typeface="BatangChe"/>
                <a:ea typeface="BatangChe"/>
                <a:cs typeface="BatangChe"/>
              </a:rPr>
            </a:br>
            <a:r>
              <a:rPr lang="ru-RU" sz="1100" smtClean="0">
                <a:latin typeface="BatangChe"/>
                <a:ea typeface="BatangChe"/>
                <a:cs typeface="BatangChe"/>
              </a:rPr>
              <a:t>Музыка Ежи Петерсбурский</a:t>
            </a:r>
            <a:br>
              <a:rPr lang="ru-RU" sz="1100" smtClean="0">
                <a:latin typeface="BatangChe"/>
                <a:ea typeface="BatangChe"/>
                <a:cs typeface="BatangChe"/>
              </a:rPr>
            </a:br>
            <a:r>
              <a:rPr lang="ru-RU" sz="1100" smtClean="0">
                <a:latin typeface="BatangChe"/>
                <a:ea typeface="BatangChe"/>
                <a:cs typeface="BatangChe"/>
              </a:rPr>
              <a:t>Слова Авторов несколько</a:t>
            </a:r>
            <a:endParaRPr lang="ru-RU" sz="1100" smtClean="0"/>
          </a:p>
        </p:txBody>
      </p:sp>
      <p:sp>
        <p:nvSpPr>
          <p:cNvPr id="3" name="Объект 2"/>
          <p:cNvSpPr>
            <a:spLocks noGrp="1"/>
          </p:cNvSpPr>
          <p:nvPr>
            <p:ph sz="half" idx="1"/>
          </p:nvPr>
        </p:nvSpPr>
        <p:spPr>
          <a:xfrm>
            <a:off x="708025" y="1185863"/>
            <a:ext cx="5083175" cy="5070475"/>
          </a:xfrm>
        </p:spPr>
        <p:txBody>
          <a:bodyPr/>
          <a:lstStyle/>
          <a:p>
            <a:pPr>
              <a:lnSpc>
                <a:spcPct val="90000"/>
              </a:lnSpc>
            </a:pPr>
            <a:r>
              <a:rPr lang="ru-RU" sz="1300" i="1" smtClean="0">
                <a:latin typeface="Times New Roman" pitchFamily="18" charset="0"/>
                <a:ea typeface="BatangChe"/>
                <a:cs typeface="Times New Roman" pitchFamily="18" charset="0"/>
              </a:rPr>
              <a:t>Двадцать второго июня</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Ровно в четыре часа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Киев бомбили. Нам объявили,</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Что началася война.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Кончилось мирное время </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Нам расставаться пора!</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Я уезжаю, Быть обещаю</a:t>
            </a:r>
            <a:br>
              <a:rPr lang="ru-RU" sz="1300" i="1" smtClean="0">
                <a:latin typeface="Times New Roman" pitchFamily="18" charset="0"/>
                <a:ea typeface="BatangChe"/>
                <a:cs typeface="Times New Roman" pitchFamily="18" charset="0"/>
              </a:rPr>
            </a:br>
            <a:r>
              <a:rPr lang="ru-RU" sz="1300" i="1" smtClean="0">
                <a:latin typeface="Times New Roman" pitchFamily="18" charset="0"/>
                <a:ea typeface="BatangChe"/>
                <a:cs typeface="Times New Roman" pitchFamily="18" charset="0"/>
              </a:rPr>
              <a:t>Верным тебе до конца.</a:t>
            </a:r>
          </a:p>
          <a:p>
            <a:pPr algn="just">
              <a:lnSpc>
                <a:spcPct val="80000"/>
              </a:lnSpc>
              <a:buFont typeface="Wingdings 3" pitchFamily="18" charset="2"/>
              <a:buNone/>
            </a:pPr>
            <a:r>
              <a:rPr lang="ru-RU" sz="1200" smtClean="0">
                <a:latin typeface="Times New Roman" pitchFamily="18" charset="0"/>
                <a:ea typeface="BatangChe"/>
                <a:cs typeface="Times New Roman" pitchFamily="18" charset="0"/>
              </a:rPr>
              <a:t>Быть может, текст этот и небезупречен с литературной точки зрения, но он удивительно верно передает обстановку и общий дух тех незабываемых дней.</a:t>
            </a:r>
          </a:p>
          <a:p>
            <a:pPr algn="just">
              <a:lnSpc>
                <a:spcPct val="80000"/>
              </a:lnSpc>
              <a:buFont typeface="Wingdings 3" pitchFamily="18" charset="2"/>
              <a:buNone/>
            </a:pPr>
            <a:r>
              <a:rPr lang="ru-RU" sz="1200" smtClean="0">
                <a:latin typeface="Times New Roman" pitchFamily="18" charset="0"/>
                <a:ea typeface="BatangChe"/>
                <a:cs typeface="Times New Roman" pitchFamily="18" charset="0"/>
              </a:rPr>
              <a:t>Однажды весной 1942 года Клавдия Шульженко выступала в гвардейском подразделении генерала Н.А.Гагена, защищавшем легендарную «дорогу жизни» через Ладожское озеро. После концерта, беседуя с бойцами, Клавдия Ивановна :</a:t>
            </a:r>
            <a:br>
              <a:rPr lang="ru-RU" sz="1200" smtClean="0">
                <a:latin typeface="Times New Roman" pitchFamily="18" charset="0"/>
                <a:ea typeface="BatangChe"/>
                <a:cs typeface="Times New Roman" pitchFamily="18" charset="0"/>
              </a:rPr>
            </a:br>
            <a:r>
              <a:rPr lang="ru-RU" sz="1200" smtClean="0">
                <a:latin typeface="Times New Roman" pitchFamily="18" charset="0"/>
                <a:ea typeface="BatangChe"/>
                <a:cs typeface="Times New Roman" pitchFamily="18" charset="0"/>
              </a:rPr>
              <a:t>— Песня популярна в народе, у нее простая, запоминающаяся мелодия. Но нужны другие слова, которые отражали бы сегодняшний день, нашу великую битву с фашизмом. Тогда песня будет нужна армии.</a:t>
            </a:r>
            <a:br>
              <a:rPr lang="ru-RU" sz="1200" smtClean="0">
                <a:latin typeface="Times New Roman" pitchFamily="18" charset="0"/>
                <a:ea typeface="BatangChe"/>
                <a:cs typeface="Times New Roman" pitchFamily="18" charset="0"/>
              </a:rPr>
            </a:br>
            <a:r>
              <a:rPr lang="ru-RU" sz="1200" smtClean="0">
                <a:latin typeface="Times New Roman" pitchFamily="18" charset="0"/>
                <a:ea typeface="BatangChe"/>
                <a:cs typeface="Times New Roman" pitchFamily="18" charset="0"/>
              </a:rPr>
              <a:t>Лейтенант М. А. Максимов не был поэтом, да и в газете работал всего лишь два месяца. До этого он воевал в составе Первой горно-стрелковой бригады помощником командира артиллерийско-пулеметного батальона. Но слова К. И. Шульженко его очень взволновали, и он воспринял их как личное задание. Было это 9 апреля 1942 года. К утру текст был готов. «Мне сразу понравились простые, берущие за душу слова,— вспоминала К. И. Шульженко.— В них было много правды. У каждого из защитников нашей Родины, у каждого воина есть одна, родная женщина, самая любимая, близкая и дорогая, за горе, страдание, лишения, за разлуку с которой он будет мстить врагу... И вскоре я уже пела фронтовой «Синий платочек» для своих слушателей».</a:t>
            </a:r>
          </a:p>
        </p:txBody>
      </p:sp>
      <p:pic>
        <p:nvPicPr>
          <p:cNvPr id="27651" name="Picture 2" descr="http://festival.1september.ru/articles/595030/presentation/9.JPG"/>
          <p:cNvPicPr>
            <a:picLocks noGrp="1" noChangeAspect="1" noChangeArrowheads="1"/>
          </p:cNvPicPr>
          <p:nvPr>
            <p:ph sz="half" idx="2"/>
          </p:nvPr>
        </p:nvPicPr>
        <p:blipFill>
          <a:blip r:embed="rId2"/>
          <a:srcRect/>
          <a:stretch>
            <a:fillRect/>
          </a:stretch>
        </p:blipFill>
        <p:spPr>
          <a:xfrm>
            <a:off x="6188075" y="1185863"/>
            <a:ext cx="5427663" cy="4416425"/>
          </a:xfrm>
        </p:spPr>
      </p:pic>
    </p:spTree>
  </p:cSld>
  <p:clrMapOvr>
    <a:masterClrMapping/>
  </p:clrMapOvr>
  <p:transition spd="med" advClick="0" advTm="15000">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319</TotalTime>
  <Words>2750</Words>
  <Application>Microsoft Office PowerPoint</Application>
  <PresentationFormat>Произвольный</PresentationFormat>
  <Paragraphs>79</Paragraphs>
  <Slides>16</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4</vt:i4>
      </vt:variant>
      <vt:variant>
        <vt:lpstr>Заголовки слайдов</vt:lpstr>
      </vt:variant>
      <vt:variant>
        <vt:i4>16</vt:i4>
      </vt:variant>
    </vt:vector>
  </HeadingPairs>
  <TitlesOfParts>
    <vt:vector size="27" baseType="lpstr">
      <vt:lpstr>Calibri</vt:lpstr>
      <vt:lpstr>Arial</vt:lpstr>
      <vt:lpstr>Wingdings 3</vt:lpstr>
      <vt:lpstr>BatangChe</vt:lpstr>
      <vt:lpstr>Aharoni</vt:lpstr>
      <vt:lpstr>Times New Roman</vt:lpstr>
      <vt:lpstr>Batang</vt:lpstr>
      <vt:lpstr>Ион</vt:lpstr>
      <vt:lpstr>Ион</vt:lpstr>
      <vt:lpstr>Ион</vt:lpstr>
      <vt:lpstr>Ион</vt:lpstr>
      <vt:lpstr>Слайд 1</vt:lpstr>
      <vt:lpstr>Песня «Священная война» Музыка Александра Александрова Слова Василия Лебедева-Кумача</vt:lpstr>
      <vt:lpstr>Песня «Священная война» Музыка Александра Александрова Слова Василия Лебедева-Кумача</vt:lpstr>
      <vt:lpstr>Песня «Темная ночь» из кинофильма 2 бойца 1943г. Музыка Никиты Богословского Слова Владимира Агатова </vt:lpstr>
      <vt:lpstr>Песня «В землянке» Музыка Константина Листова Слова Алексея Суркова</vt:lpstr>
      <vt:lpstr>Песня «Катюша» Музыка Матвея Блантера Слова Михаила Исаковского</vt:lpstr>
      <vt:lpstr>Песня «Дорогая моя столица» («Моя Москва») Музыка Исаака Дунаевского Слова Марка Лисянского, Сергея Аграняна</vt:lpstr>
      <vt:lpstr>Песня «Синий платочек» Музыка Ежи Петерсбурского Слова Авторов несколько</vt:lpstr>
      <vt:lpstr>Песня «Синий платочек» Музыка Ежи Петерсбурский Слова Авторов несколько</vt:lpstr>
      <vt:lpstr>Песня «Огонек» Музыка Народная Слова Михаила Исаковского</vt:lpstr>
      <vt:lpstr>Песня «Соловьи» Музыка Василия Соловьева-Седова Слова Алексея Фатьянова</vt:lpstr>
      <vt:lpstr>Песня «На солнечной поляночке» Музыка Василия Соловьева-Седова Слова Алексея Фатьянова</vt:lpstr>
      <vt:lpstr>Песня «В лесу прифронтовом» Музыка Матвея Блантера Слова Михаила Исаковского</vt:lpstr>
      <vt:lpstr>Песня «Случайный вальс» («Офицерский вальс») Музыка Марка Фрадкина Слова Евгения Долматовского</vt:lpstr>
      <vt:lpstr>Песня «Казаки в Берлине» Музыка Дмитрия и Даниила Покрассов Слова Цезаря Солодаря</vt:lpstr>
      <vt:lpstr>Песня «Казаки в Берлине» Музыка Дмитрия и Даниила Покрассов Слова Цезаря Солодаря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Песни военных лет</dc:title>
  <dc:creator>Лазарева Е.М.</dc:creator>
  <cp:lastModifiedBy>Andrey</cp:lastModifiedBy>
  <cp:revision>37</cp:revision>
  <cp:lastPrinted>2015-01-28T07:37:39Z</cp:lastPrinted>
  <dcterms:created xsi:type="dcterms:W3CDTF">2015-01-20T16:57:22Z</dcterms:created>
  <dcterms:modified xsi:type="dcterms:W3CDTF">2015-02-05T06:14:52Z</dcterms:modified>
</cp:coreProperties>
</file>