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90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849F2-1829-4E5E-A840-F5F78F50CDF6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D933AEF-3EB3-44EF-8413-A4C7CA63FA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charset="0"/>
              </a:rPr>
              <a:t>Работу выполнил ученица 6 а класса ГБОУ СОШ № 635 Саковец Анастасия.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B2B025-5E98-4CF9-96BD-DB4EF055A5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1CA081-6BC4-45C2-A73E-7CD6F63322B3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277FED0-89D9-4EF1-AA7E-52B22C2F96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06709-F9CF-49C7-9F1A-D051C79F3644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9328-10AC-46AE-B0C9-958F2FE05F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CF25-B90B-4A32-BFDC-1EA2208D7781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D2FFD-2C5B-484D-8831-130EC60112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C767-E3AB-4F93-A198-E0ACDE4A2B89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1CE32-1A70-4A76-8A2E-BF17B16E01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AAA586-6B08-4773-970A-2788B7D4E0A6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F9261C-0096-43DE-95A0-AAEE629BD7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56DA8-71B0-4B6C-960A-14C5AD90C56F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E396D-1774-4A4E-989F-2DA5097BBD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F1299-C76F-4313-BC22-EC11AF4BCD28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24325E-3D85-427C-94EB-820C55F596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134EA-8AE0-478B-A595-BCD7C94A1871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E1EB5-E614-45D6-8EBD-B399F67963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DCED-4E8C-467A-9AC6-2F13AC43DDB9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60794-9F3E-45CC-9352-0A5EAB541C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1128A2-DCFE-40EE-B713-00B7C005E3FC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927B33-4403-4DCC-B931-6D3C1D492D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0D33B2-1EF3-43D5-AD10-683A324CAC2D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0B17CFF-CE6D-4D5B-80F8-8F44381F80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31618A6-9EA8-43C8-8507-0CB3B7996154}" type="datetimeFigureOut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6F5F51E-EB49-45D1-B3E6-02849D9D7B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34" r:id="rId5"/>
    <p:sldLayoutId id="2147483729" r:id="rId6"/>
    <p:sldLayoutId id="2147483728" r:id="rId7"/>
    <p:sldLayoutId id="2147483735" r:id="rId8"/>
    <p:sldLayoutId id="2147483736" r:id="rId9"/>
    <p:sldLayoutId id="2147483727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830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5888" y="0"/>
            <a:ext cx="9259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31840" y="2015717"/>
            <a:ext cx="4971512" cy="4706416"/>
          </a:xfrm>
          <a:prstGeom prst="verticalScroll">
            <a:avLst>
              <a:gd name="adj" fmla="val 13073"/>
            </a:avLst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457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5246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Авторы «Дорог» в годы Великой Отечественной войны непосредственного участия в боевых действиях не принимали, но побывать на фронте они все-таки побывали. Авторы многие месяцы провели на фронте, выступая и общаясь с бойцами. Были они на Курской дуге, под Орлом, Белгородом, на Западном, Карельском и 3-м Белорусском фронтах. Итогом встреч стали песни. «Дороги» родились, когда в землянке на высоте Шляпа над Западной Лицей мы показывали с Марком Фрадкиным песню «В белых просторах» и ее оборвала разорвавшаяся под окном мина, вспоминал поэт. «Дороги» родились, когда за десять дней была выбита половина личного состава противотанковой бригады, а она каждую ночь меняла позицию, чтобы встретить танковую лавину врага…“Эх, дороги…” далеким эхом незабываемых, суровых и трудных военных лет отзывается в сердце и памяти тех, кто поет или слышит ее знакомый до боли напев. 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песни 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Дороги»</a:t>
            </a:r>
            <a:b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381642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Спасибо </a:t>
            </a:r>
            <a:r>
              <a:rPr lang="ru-RU" smtClean="0"/>
              <a:t>за внимание!!!</a:t>
            </a:r>
            <a:br>
              <a:rPr lang="ru-RU" smtClean="0"/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864116" y="476672"/>
            <a:ext cx="5328592" cy="1040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Особую популярность песня Катюша получила в дни Великой Отечественной войны. Песня </a:t>
            </a:r>
            <a:r>
              <a:rPr lang="ru-RU" dirty="0" smtClean="0"/>
              <a:t>стала </a:t>
            </a:r>
            <a:r>
              <a:rPr lang="ru-RU" dirty="0"/>
              <a:t> </a:t>
            </a:r>
            <a:r>
              <a:rPr lang="ru-RU" dirty="0" smtClean="0"/>
              <a:t>не </a:t>
            </a:r>
            <a:r>
              <a:rPr lang="ru-RU" dirty="0"/>
              <a:t>только событием в музыкальной жизни, но и своеобразным социальным феноменом. Миллионы людей воспринимали героиню песни как реальную девушку, которая любит бойца и ждет ответа. Ей писали письма. Больше того, появилось немало сюжетных продолжений песни. В Литературном музее в Москве есть строки: "Все мы любим душеньку "Катюшу", любим слушать, как она поет, из врага вытряхивает душу, а друзьям отвагу придает</a:t>
            </a:r>
            <a:r>
              <a:rPr lang="ru-RU" dirty="0" smtClean="0"/>
              <a:t>". Исполнитель песни М</a:t>
            </a:r>
            <a:r>
              <a:rPr lang="en-US" dirty="0" smtClean="0"/>
              <a:t>.</a:t>
            </a:r>
            <a:r>
              <a:rPr lang="ru-RU" dirty="0" smtClean="0"/>
              <a:t>Блантер а Сочинил 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М</a:t>
            </a:r>
            <a:r>
              <a:rPr lang="en-US" dirty="0" smtClean="0"/>
              <a:t>.</a:t>
            </a:r>
            <a:r>
              <a:rPr lang="ru-RU" dirty="0" smtClean="0"/>
              <a:t>Исаков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25" y="25400"/>
            <a:ext cx="9026525" cy="6669088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015033" y="304081"/>
            <a:ext cx="741682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История создания песни «Смуглянка»</a:t>
            </a:r>
            <a:r>
              <a:rPr lang="ru-RU" sz="22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3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Одной из любимых песен военных лет является “Смуглянка”. Судьбы любых, в том числе военных песен предугадать не просто. Одни из них становятся популярными уже после первого исполнения, другим же приходится преодолевать долгий тернистый путь к известности. Не верится, что лирическая песня, слова которой знают в любой российской семье, пролежала "на полке" несколько десятков лет, прежде чем ее запела вся страна. 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Именно фильм Леонида Быкова “В бой идут одни старики” явился главной и судьбоносной вехой в бессмертном шествии “Смуглянки” не только по нашей великой Родине, но и по многим странам мира на всех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континентах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 А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Новиков слова Я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Шведов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4613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dirty="0" smtClean="0"/>
              <a:t>  </a:t>
            </a:r>
            <a:r>
              <a:rPr lang="ru-RU" sz="2400" dirty="0" smtClean="0"/>
              <a:t>История </a:t>
            </a:r>
            <a:r>
              <a:rPr lang="ru-RU" sz="2400" dirty="0"/>
              <a:t>создания песни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&lt;&lt;</a:t>
            </a:r>
            <a:r>
              <a:rPr lang="ru-RU" sz="2400" dirty="0" smtClean="0"/>
              <a:t>на безымянной высоте</a:t>
            </a:r>
            <a:r>
              <a:rPr lang="en-US" sz="2400" dirty="0" smtClean="0"/>
              <a:t>&gt;&gt;</a:t>
            </a:r>
            <a:r>
              <a:rPr lang="ru-RU" sz="2400" dirty="0"/>
              <a:t/>
            </a:r>
            <a:br>
              <a:rPr lang="ru-RU" sz="2400" dirty="0"/>
            </a:b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основу песни "На безымянной высоте" положена действительная история. Безымянных высот много, песня об одной из них - память о многих. В песне речь шла об одной - о высоте, которая находится у поселка Рубежанка Калужской области. В августе 1943 года в дивизию прибыло пополнение, под командованием младшего лейтенанта Евгения Порошина должна была произвести смелую операцию - пройти в ночь на 14 сентября в тыл противника и захватить высоту Безымянную. Радиопозывным этой группы смельчаков была "Луна". "Луна" сообщила командованию, что высота занята. Дальше события разворачивались трагически. Восемнадцати бойцам пришлось принять бой с двумя сотнями гитлеровских солдат. Они дрались отчаянно . Выжить удалось лишь двоим.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Поэт Михаил Матусовский воевал на том же участке фронта и тогда же, в 1943-м написал поэму «Безымянная высота». Во время съемок фильма «Тишина» он рассказал эту историю режиссёру Владимиру Басову, и тот попросил его вместе композитором В.Баснером написать песню к этому фильму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196975"/>
            <a:ext cx="8569325" cy="54006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>Музыка В</a:t>
            </a:r>
            <a:r>
              <a:rPr lang="en-US" sz="2200" dirty="0" smtClean="0"/>
              <a:t>.</a:t>
            </a:r>
            <a:r>
              <a:rPr lang="ru-RU" sz="2200" dirty="0" smtClean="0"/>
              <a:t>Е</a:t>
            </a:r>
            <a:r>
              <a:rPr lang="en-US" sz="2200" dirty="0" smtClean="0"/>
              <a:t>.</a:t>
            </a:r>
            <a:r>
              <a:rPr lang="ru-RU" sz="2200" dirty="0" err="1" smtClean="0"/>
              <a:t>Баснер</a:t>
            </a:r>
            <a:r>
              <a:rPr lang="ru-RU" sz="2200" dirty="0" smtClean="0"/>
              <a:t> Слова М</a:t>
            </a:r>
            <a:r>
              <a:rPr lang="en-US" sz="2200" dirty="0" smtClean="0"/>
              <a:t>.</a:t>
            </a:r>
            <a:r>
              <a:rPr lang="ru-RU" sz="2200" dirty="0" smtClean="0"/>
              <a:t>Л</a:t>
            </a:r>
            <a:r>
              <a:rPr lang="en-US" sz="2200" dirty="0" smtClean="0"/>
              <a:t>.</a:t>
            </a:r>
            <a:r>
              <a:rPr lang="ru-RU" sz="2200" dirty="0" err="1" smtClean="0"/>
              <a:t>Матусовский</a:t>
            </a:r>
            <a:endParaRPr lang="ru-RU" sz="2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9725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24 июня 1941 года газеты «Известия» и «Красная звезда» опубликовали стихотворение В. И. Лебедева-Кумача, начинавшееся словами: «Вставай, страна огромная, вставай на смертный бой...» Стихи эти потребовали от поэта упорной работы.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За несколько дней до нападения гитлеровских войск Лебедев-Кумач под впечатлением кинохроники, где показывались налеты фашистской авиации на города Испании и Варшаву, занес в свою записную книжку такие слова: Не смеют крылья черные Над Родиной летать...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Стихотворение в газете прочитал руководитель Краснознаменного ансамбля песни и пляски Красной Армии А. В. Александров. Оно произвело на него такое сильное впечатление, что он сразу же сел за рояль. На другой день, придя на репетицию, композитор объявил: – Будем разучивать новую песню – «Священная война».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sz="5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Песни</a:t>
            </a:r>
            <a:r>
              <a:rPr lang="ru-RU" sz="66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Священная</a:t>
            </a:r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война</a:t>
            </a:r>
            <a:r>
              <a:rPr lang="ru-RU" sz="4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4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778</TotalTime>
  <Words>477</Words>
  <Application>Microsoft Office PowerPoint</Application>
  <PresentationFormat>Экран (4:3)</PresentationFormat>
  <Paragraphs>8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5" baseType="lpstr">
      <vt:lpstr>Lucida Sans Unicode</vt:lpstr>
      <vt:lpstr>Arial</vt:lpstr>
      <vt:lpstr>Wingdings 3</vt:lpstr>
      <vt:lpstr>Verdana</vt:lpstr>
      <vt:lpstr>Wingdings 2</vt:lpstr>
      <vt:lpstr>Calibri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Andrey</cp:lastModifiedBy>
  <cp:revision>28</cp:revision>
  <dcterms:created xsi:type="dcterms:W3CDTF">2015-01-22T15:11:00Z</dcterms:created>
  <dcterms:modified xsi:type="dcterms:W3CDTF">2015-02-05T06:24:59Z</dcterms:modified>
</cp:coreProperties>
</file>