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8" r:id="rId2"/>
    <p:sldId id="259" r:id="rId3"/>
    <p:sldId id="260" r:id="rId4"/>
    <p:sldId id="261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7" d="100"/>
          <a:sy n="57" d="100"/>
        </p:scale>
        <p:origin x="-1440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Заголовок 13"/>
          <p:cNvSpPr>
            <a:spLocks noGrp="1"/>
          </p:cNvSpPr>
          <p:nvPr>
            <p:ph type="ctrTitle"/>
          </p:nvPr>
        </p:nvSpPr>
        <p:spPr>
          <a:xfrm>
            <a:off x="1432560" y="359898"/>
            <a:ext cx="7406640" cy="1472184"/>
          </a:xfrm>
        </p:spPr>
        <p:txBody>
          <a:bodyPr anchor="b"/>
          <a:lstStyle>
            <a:lvl1pPr algn="l">
              <a:defRPr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2" name="Подзаголовок 21"/>
          <p:cNvSpPr>
            <a:spLocks noGrp="1"/>
          </p:cNvSpPr>
          <p:nvPr>
            <p:ph type="subTitle" idx="1"/>
          </p:nvPr>
        </p:nvSpPr>
        <p:spPr>
          <a:xfrm>
            <a:off x="1432560" y="1850064"/>
            <a:ext cx="7406640" cy="1752600"/>
          </a:xfrm>
        </p:spPr>
        <p:txBody>
          <a:bodyPr tIns="0"/>
          <a:lstStyle>
            <a:lvl1pPr marL="27432" indent="0" algn="l">
              <a:buNone/>
              <a:defRPr sz="26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E3DFB6D-1BFE-454D-B5C5-DCB34FCEADCA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20" name="Нижний колонтитул 19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10" name="Номер слайда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986D01-192E-4256-A67D-4262E89F2D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Овал 7"/>
          <p:cNvSpPr/>
          <p:nvPr/>
        </p:nvSpPr>
        <p:spPr>
          <a:xfrm>
            <a:off x="921433" y="1413802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1157176" y="1345016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E3DFB6D-1BFE-454D-B5C5-DCB34FCEADCA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986D01-192E-4256-A67D-4262E89F2D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858000" y="274639"/>
            <a:ext cx="1828800" cy="5851525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1143000" y="274640"/>
            <a:ext cx="5562600" cy="5851525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E3DFB6D-1BFE-454D-B5C5-DCB34FCEADCA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986D01-192E-4256-A67D-4262E89F2D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E3DFB6D-1BFE-454D-B5C5-DCB34FCEADCA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986D01-192E-4256-A67D-4262E89F2D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рямоугольник 6"/>
          <p:cNvSpPr/>
          <p:nvPr/>
        </p:nvSpPr>
        <p:spPr>
          <a:xfrm>
            <a:off x="2282890" y="-54"/>
            <a:ext cx="68580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78392" y="2600325"/>
            <a:ext cx="6400800" cy="2286000"/>
          </a:xfrm>
        </p:spPr>
        <p:txBody>
          <a:bodyPr anchor="t"/>
          <a:lstStyle>
            <a:lvl1pPr algn="l">
              <a:lnSpc>
                <a:spcPts val="4500"/>
              </a:lnSpc>
              <a:buNone/>
              <a:defRPr sz="4000" b="1" cap="all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578392" y="1066800"/>
            <a:ext cx="6400800" cy="1509712"/>
          </a:xfrm>
        </p:spPr>
        <p:txBody>
          <a:bodyPr anchor="b"/>
          <a:lstStyle>
            <a:lvl1pPr marL="18288" indent="0">
              <a:lnSpc>
                <a:spcPts val="2300"/>
              </a:lnSpc>
              <a:spcBef>
                <a:spcPts val="0"/>
              </a:spcBef>
              <a:buNone/>
              <a:defRPr sz="2000">
                <a:solidFill>
                  <a:schemeClr val="tx2">
                    <a:shade val="30000"/>
                    <a:satMod val="150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E3DFB6D-1BFE-454D-B5C5-DCB34FCEADCA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986D01-192E-4256-A67D-4262E89F2D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Прямоугольник 9"/>
          <p:cNvSpPr/>
          <p:nvPr/>
        </p:nvSpPr>
        <p:spPr bwMode="invGray">
          <a:xfrm>
            <a:off x="2286000" y="0"/>
            <a:ext cx="76200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2172321" y="2814656"/>
            <a:ext cx="210312" cy="210312"/>
          </a:xfrm>
          <a:prstGeom prst="ellipse">
            <a:avLst/>
          </a:prstGeom>
          <a:gradFill rotWithShape="1">
            <a:gsLst>
              <a:gs pos="0">
                <a:schemeClr val="accent1">
                  <a:tint val="20000"/>
                  <a:satMod val="450000"/>
                  <a:alpha val="95000"/>
                </a:schemeClr>
              </a:gs>
              <a:gs pos="50000">
                <a:schemeClr val="accent1">
                  <a:tint val="38000"/>
                  <a:satMod val="250000"/>
                  <a:alpha val="90000"/>
                </a:schemeClr>
              </a:gs>
              <a:gs pos="95000">
                <a:schemeClr val="accent1">
                  <a:tint val="75000"/>
                  <a:satMod val="255000"/>
                  <a:alpha val="88000"/>
                </a:schemeClr>
              </a:gs>
              <a:gs pos="100000">
                <a:schemeClr val="accent1">
                  <a:tint val="100000"/>
                  <a:shade val="90000"/>
                  <a:satMod val="255000"/>
                  <a:alpha val="85000"/>
                </a:schemeClr>
              </a:gs>
            </a:gsLst>
            <a:path path="circle">
              <a:fillToRect l="25000" t="12500" r="75000" b="87500"/>
            </a:path>
          </a:gradFill>
          <a:ln w="2000" cap="rnd" cmpd="sng" algn="ctr">
            <a:solidFill>
              <a:schemeClr val="accent1">
                <a:shade val="90000"/>
                <a:satMod val="110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Овал 8"/>
          <p:cNvSpPr/>
          <p:nvPr/>
        </p:nvSpPr>
        <p:spPr>
          <a:xfrm>
            <a:off x="2408064" y="2745870"/>
            <a:ext cx="64008" cy="64008"/>
          </a:xfrm>
          <a:prstGeom prst="ellipse">
            <a:avLst/>
          </a:prstGeom>
          <a:noFill/>
          <a:ln w="12700" cap="rnd" cmpd="sng" algn="ctr">
            <a:solidFill>
              <a:schemeClr val="accent1">
                <a:shade val="75000"/>
                <a:alpha val="60000"/>
              </a:schemeClr>
            </a:solidFill>
            <a:prstDash val="solid"/>
          </a:ln>
          <a:effectLst/>
        </p:spPr>
        <p:style>
          <a:lnRef idx="1">
            <a:schemeClr val="accent1"/>
          </a:lnRef>
          <a:fillRef idx="2">
            <a:schemeClr val="accent1"/>
          </a:fillRef>
          <a:effectRef idx="1">
            <a:schemeClr val="accent1"/>
          </a:effectRef>
          <a:fontRef idx="minor">
            <a:schemeClr val="dk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143560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5276088" y="1524000"/>
            <a:ext cx="3657600" cy="466344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E3DFB6D-1BFE-454D-B5C5-DCB34FCEADCA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986D01-192E-4256-A67D-4262E89F2D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160336"/>
            <a:ext cx="8229600" cy="1143000"/>
          </a:xfrm>
        </p:spPr>
        <p:txBody>
          <a:bodyPr anchor="ctr"/>
          <a:lstStyle>
            <a:lvl1pPr algn="ctr">
              <a:defRPr sz="4500" b="1" cap="none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63440" y="328278"/>
            <a:ext cx="4023360" cy="640080"/>
          </a:xfrm>
          <a:solidFill>
            <a:schemeClr val="bg1"/>
          </a:solidFill>
          <a:ln w="10795">
            <a:solidFill>
              <a:schemeClr val="bg1"/>
            </a:solidFill>
            <a:miter lim="800000"/>
          </a:ln>
        </p:spPr>
        <p:txBody>
          <a:bodyPr anchor="ctr"/>
          <a:lstStyle>
            <a:lvl1pPr marL="64008" indent="0" algn="l">
              <a:lnSpc>
                <a:spcPct val="100000"/>
              </a:lnSpc>
              <a:spcBef>
                <a:spcPts val="100"/>
              </a:spcBef>
              <a:buNone/>
              <a:defRPr sz="1900" b="0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45720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63440" y="969336"/>
            <a:ext cx="4023360" cy="4114800"/>
          </a:xfrm>
          <a:ln w="10795">
            <a:solidFill>
              <a:schemeClr val="bg1"/>
            </a:solidFill>
            <a:prstDash val="dash"/>
            <a:miter lim="800000"/>
          </a:ln>
        </p:spPr>
        <p:txBody>
          <a:bodyPr/>
          <a:lstStyle>
            <a:lvl1pPr marL="393192" indent="-274320">
              <a:lnSpc>
                <a:spcPct val="100000"/>
              </a:lnSpc>
              <a:spcBef>
                <a:spcPts val="700"/>
              </a:spcBef>
              <a:defRPr sz="2400"/>
            </a:lvl1pPr>
            <a:lvl2pPr>
              <a:lnSpc>
                <a:spcPct val="100000"/>
              </a:lnSpc>
              <a:spcBef>
                <a:spcPts val="700"/>
              </a:spcBef>
              <a:defRPr sz="2000"/>
            </a:lvl2pPr>
            <a:lvl3pPr>
              <a:lnSpc>
                <a:spcPct val="100000"/>
              </a:lnSpc>
              <a:spcBef>
                <a:spcPts val="700"/>
              </a:spcBef>
              <a:defRPr sz="1800"/>
            </a:lvl3pPr>
            <a:lvl4pPr>
              <a:lnSpc>
                <a:spcPct val="100000"/>
              </a:lnSpc>
              <a:spcBef>
                <a:spcPts val="700"/>
              </a:spcBef>
              <a:defRPr sz="1600"/>
            </a:lvl4pPr>
            <a:lvl5pPr>
              <a:lnSpc>
                <a:spcPct val="100000"/>
              </a:lnSpc>
              <a:spcBef>
                <a:spcPts val="700"/>
              </a:spcBef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E3DFB6D-1BFE-454D-B5C5-DCB34FCEADCA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986D01-192E-4256-A67D-4262E89F2D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35608" y="274320"/>
            <a:ext cx="7498080" cy="1143000"/>
          </a:xfrm>
        </p:spPr>
        <p:txBody>
          <a:bodyPr anchor="ctr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E3DFB6D-1BFE-454D-B5C5-DCB34FCEADCA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986D01-192E-4256-A67D-4262E89F2D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1014984" y="0"/>
            <a:ext cx="8129016" cy="6858000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E3DFB6D-1BFE-454D-B5C5-DCB34FCEADCA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986D01-192E-4256-A67D-4262E89F2D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6" name="Прямоугольник 5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16778"/>
            <a:ext cx="3810000" cy="1162050"/>
          </a:xfrm>
          <a:ln>
            <a:noFill/>
          </a:ln>
        </p:spPr>
        <p:txBody>
          <a:bodyPr anchor="b"/>
          <a:lstStyle>
            <a:lvl1pPr algn="l">
              <a:lnSpc>
                <a:spcPts val="2000"/>
              </a:lnSpc>
              <a:buNone/>
              <a:defRPr sz="2200" b="1" cap="all" baseline="0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457200" y="1406964"/>
            <a:ext cx="3810000" cy="698500"/>
          </a:xfrm>
        </p:spPr>
        <p:txBody>
          <a:bodyPr/>
          <a:lstStyle>
            <a:lvl1pPr marL="45720" indent="0">
              <a:lnSpc>
                <a:spcPct val="100000"/>
              </a:lnSpc>
              <a:spcBef>
                <a:spcPts val="0"/>
              </a:spcBef>
              <a:buNone/>
              <a:defRPr sz="14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457200" y="2133600"/>
            <a:ext cx="8153400" cy="399256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E3DFB6D-1BFE-454D-B5C5-DCB34FCEADCA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986D01-192E-4256-A67D-4262E89F2DBB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886896" y="1066800"/>
            <a:ext cx="2743200" cy="1981200"/>
          </a:xfrm>
        </p:spPr>
        <p:txBody>
          <a:bodyPr anchor="b">
            <a:noAutofit/>
          </a:bodyPr>
          <a:lstStyle>
            <a:lvl1pPr algn="l">
              <a:buNone/>
              <a:defRPr sz="2100" b="1"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BE3DFB6D-1BFE-454D-B5C5-DCB34FCEADCA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2E986D01-192E-4256-A67D-4262E89F2D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Прямоугольник 7"/>
          <p:cNvSpPr/>
          <p:nvPr/>
        </p:nvSpPr>
        <p:spPr>
          <a:xfrm>
            <a:off x="762000" y="1066800"/>
            <a:ext cx="4572000" cy="4572000"/>
          </a:xfrm>
          <a:prstGeom prst="rect">
            <a:avLst/>
          </a:prstGeom>
          <a:solidFill>
            <a:srgbClr val="FFFFFF"/>
          </a:solidFill>
          <a:ln w="88900" cap="sq">
            <a:solidFill>
              <a:srgbClr val="FFFFFF"/>
            </a:solidFill>
            <a:miter lim="800000"/>
          </a:ln>
          <a:effectLst>
            <a:outerShdw blurRad="55500" dist="18500" dir="5400000" algn="tl" rotWithShape="0">
              <a:srgbClr val="000000">
                <a:alpha val="35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 contourW="635">
            <a:bevelT w="25400" h="19050"/>
            <a:contourClr>
              <a:srgbClr val="969696"/>
            </a:contourClr>
          </a:sp3d>
        </p:spPr>
        <p:txBody>
          <a:bodyPr lIns="91440" tIns="274320" rtlCol="0" anchor="t">
            <a:normAutofit/>
          </a:bodyPr>
          <a:lstStyle>
            <a:extLst/>
          </a:lstStyle>
          <a:p>
            <a:pPr marL="0" indent="-283464" algn="l" rtl="0" eaLnBrk="1" latinLnBrk="0" hangingPunct="1">
              <a:lnSpc>
                <a:spcPts val="3000"/>
              </a:lnSpc>
              <a:spcBef>
                <a:spcPts val="600"/>
              </a:spcBef>
              <a:buClr>
                <a:schemeClr val="accent1"/>
              </a:buClr>
              <a:buSzPct val="80000"/>
              <a:buFont typeface="Wingdings 2"/>
              <a:buNone/>
            </a:pPr>
            <a:endParaRPr kumimoji="0" lang="en-US" sz="3200" kern="1200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838200" y="1143003"/>
            <a:ext cx="4419600" cy="3514531"/>
          </a:xfrm>
          <a:prstGeom prst="roundRect">
            <a:avLst>
              <a:gd name="adj" fmla="val 783"/>
            </a:avLst>
          </a:prstGeom>
          <a:solidFill>
            <a:schemeClr val="bg2"/>
          </a:solidFill>
          <a:ln w="127000">
            <a:noFill/>
            <a:miter lim="800000"/>
          </a:ln>
          <a:effectLst/>
        </p:spPr>
        <p:txBody>
          <a:bodyPr lIns="91440" tIns="274320" anchor="t"/>
          <a:lstStyle>
            <a:lvl1pPr indent="0">
              <a:buNone/>
              <a:defRPr sz="3200"/>
            </a:lvl1pPr>
            <a:extLst/>
          </a:lstStyle>
          <a:p>
            <a:pPr marL="0" algn="l" eaLnBrk="1" latinLnBrk="0" hangingPunct="1"/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9" name="Блок-схема: процесс 8"/>
          <p:cNvSpPr/>
          <p:nvPr/>
        </p:nvSpPr>
        <p:spPr>
          <a:xfrm rot="19468671">
            <a:off x="396725" y="954341"/>
            <a:ext cx="685800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shade val="90000"/>
                <a:satMod val="200000"/>
                <a:alpha val="4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Блок-схема: процесс 9"/>
          <p:cNvSpPr/>
          <p:nvPr/>
        </p:nvSpPr>
        <p:spPr>
          <a:xfrm rot="2103354" flipH="1">
            <a:off x="5003667" y="936786"/>
            <a:ext cx="649224" cy="204310"/>
          </a:xfrm>
          <a:prstGeom prst="flowChartProcess">
            <a:avLst/>
          </a:prstGeom>
          <a:solidFill>
            <a:srgbClr val="FBFBFB">
              <a:alpha val="45098"/>
            </a:srgbClr>
          </a:solidFill>
          <a:ln w="6350" cap="rnd" cmpd="sng" algn="ctr">
            <a:solidFill>
              <a:srgbClr val="FFFFFF">
                <a:alpha val="100000"/>
              </a:srgbClr>
            </a:solidFill>
            <a:prstDash val="solid"/>
          </a:ln>
          <a:effectLst>
            <a:outerShdw blurRad="25400" dist="25400" dir="3300000" sx="96000" sy="96000" algn="tl" rotWithShape="0">
              <a:schemeClr val="bg2">
                <a:alpha val="20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8200" y="4800600"/>
            <a:ext cx="4419600" cy="762000"/>
          </a:xfrm>
        </p:spPr>
        <p:txBody>
          <a:bodyPr anchor="ctr"/>
          <a:lstStyle>
            <a:lvl1pPr marL="0" indent="0" algn="l">
              <a:lnSpc>
                <a:spcPts val="1600"/>
              </a:lnSpc>
              <a:spcBef>
                <a:spcPts val="0"/>
              </a:spcBef>
              <a:buNone/>
              <a:defRPr sz="1400">
                <a:solidFill>
                  <a:srgbClr val="777777"/>
                </a:solidFill>
              </a:defRPr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Пирог 6"/>
          <p:cNvSpPr/>
          <p:nvPr/>
        </p:nvSpPr>
        <p:spPr>
          <a:xfrm>
            <a:off x="-815927" y="-815922"/>
            <a:ext cx="1638887" cy="1638887"/>
          </a:xfrm>
          <a:prstGeom prst="pie">
            <a:avLst>
              <a:gd name="adj1" fmla="val 0"/>
              <a:gd name="adj2" fmla="val 5402120"/>
            </a:avLst>
          </a:prstGeom>
          <a:solidFill>
            <a:schemeClr val="bg2">
              <a:tint val="18000"/>
              <a:satMod val="220000"/>
              <a:alpha val="33000"/>
            </a:schemeClr>
          </a:solidFill>
          <a:ln w="3175" cap="rnd" cmpd="sng" algn="ctr">
            <a:solidFill>
              <a:schemeClr val="bg2">
                <a:shade val="70000"/>
                <a:satMod val="200000"/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8" name="Овал 7"/>
          <p:cNvSpPr/>
          <p:nvPr/>
        </p:nvSpPr>
        <p:spPr>
          <a:xfrm>
            <a:off x="168816" y="21102"/>
            <a:ext cx="1702191" cy="1702191"/>
          </a:xfrm>
          <a:prstGeom prst="ellipse">
            <a:avLst/>
          </a:prstGeom>
          <a:noFill/>
          <a:ln w="27305" cap="rnd" cmpd="sng" algn="ctr">
            <a:solidFill>
              <a:schemeClr val="bg2">
                <a:tint val="45000"/>
                <a:satMod val="325000"/>
                <a:alpha val="100000"/>
              </a:schemeClr>
            </a:solidFill>
            <a:prstDash val="solid"/>
          </a:ln>
          <a:effectLst>
            <a:outerShdw blurRad="25400" dist="25400" dir="5400000" algn="tl" rotWithShape="0">
              <a:schemeClr val="bg2">
                <a:shade val="50000"/>
                <a:satMod val="150000"/>
                <a:alpha val="8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Кольцо 10"/>
          <p:cNvSpPr/>
          <p:nvPr/>
        </p:nvSpPr>
        <p:spPr>
          <a:xfrm rot="2315675">
            <a:off x="182881" y="1055077"/>
            <a:ext cx="1125717" cy="1102624"/>
          </a:xfrm>
          <a:prstGeom prst="donut">
            <a:avLst>
              <a:gd name="adj" fmla="val 11833"/>
            </a:avLst>
          </a:prstGeom>
          <a:gradFill rotWithShape="1">
            <a:gsLst>
              <a:gs pos="0">
                <a:schemeClr val="bg2">
                  <a:tint val="10000"/>
                  <a:shade val="99000"/>
                  <a:satMod val="355000"/>
                  <a:alpha val="70000"/>
                </a:schemeClr>
              </a:gs>
              <a:gs pos="70000">
                <a:schemeClr val="bg2">
                  <a:tint val="6000"/>
                  <a:shade val="100000"/>
                  <a:satMod val="400000"/>
                  <a:alpha val="55000"/>
                </a:schemeClr>
              </a:gs>
              <a:gs pos="100000">
                <a:schemeClr val="bg2">
                  <a:tint val="100000"/>
                  <a:shade val="75000"/>
                  <a:satMod val="370000"/>
                  <a:alpha val="60000"/>
                </a:schemeClr>
              </a:gs>
            </a:gsLst>
            <a:path path="circle">
              <a:fillToRect l="-407500" t="-50000" r="507500" b="150000"/>
            </a:path>
          </a:gradFill>
          <a:ln w="7350" cap="rnd" cmpd="sng" algn="ctr">
            <a:solidFill>
              <a:schemeClr val="bg2">
                <a:shade val="60000"/>
                <a:satMod val="220000"/>
                <a:alpha val="100000"/>
              </a:schemeClr>
            </a:solidFill>
            <a:prstDash val="solid"/>
          </a:ln>
          <a:effectLst>
            <a:outerShdw blurRad="12700" dist="15000" dir="4500000" algn="tl" rotWithShape="0">
              <a:schemeClr val="bg2">
                <a:shade val="10000"/>
                <a:satMod val="200000"/>
                <a:alpha val="3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>
          <a:xfrm>
            <a:off x="1012873" y="-54"/>
            <a:ext cx="8131127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Заголовок 4"/>
          <p:cNvSpPr>
            <a:spLocks noGrp="1"/>
          </p:cNvSpPr>
          <p:nvPr>
            <p:ph type="title"/>
          </p:nvPr>
        </p:nvSpPr>
        <p:spPr>
          <a:xfrm>
            <a:off x="1435608" y="274638"/>
            <a:ext cx="7498080" cy="1143000"/>
          </a:xfrm>
          <a:prstGeom prst="rect">
            <a:avLst/>
          </a:prstGeom>
        </p:spPr>
        <p:txBody>
          <a:bodyPr anchor="ctr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Текст 8"/>
          <p:cNvSpPr>
            <a:spLocks noGrp="1"/>
          </p:cNvSpPr>
          <p:nvPr>
            <p:ph type="body" idx="1"/>
          </p:nvPr>
        </p:nvSpPr>
        <p:spPr>
          <a:xfrm>
            <a:off x="1435608" y="1447800"/>
            <a:ext cx="7498080" cy="4800600"/>
          </a:xfrm>
          <a:prstGeom prst="rect">
            <a:avLst/>
          </a:prstGeom>
        </p:spPr>
        <p:txBody>
          <a:bodyPr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4" name="Дата 23"/>
          <p:cNvSpPr>
            <a:spLocks noGrp="1"/>
          </p:cNvSpPr>
          <p:nvPr>
            <p:ph type="dt" sz="half" idx="2"/>
          </p:nvPr>
        </p:nvSpPr>
        <p:spPr>
          <a:xfrm>
            <a:off x="3581400" y="6305550"/>
            <a:ext cx="2133600" cy="476250"/>
          </a:xfrm>
          <a:prstGeom prst="rect">
            <a:avLst/>
          </a:prstGeom>
        </p:spPr>
        <p:txBody>
          <a:bodyPr anchor="b"/>
          <a:lstStyle>
            <a:lvl1pPr algn="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</a:defRPr>
            </a:lvl1pPr>
            <a:extLst/>
          </a:lstStyle>
          <a:p>
            <a:fld id="{BE3DFB6D-1BFE-454D-B5C5-DCB34FCEADCA}" type="datetimeFigureOut">
              <a:rPr lang="ru-RU" smtClean="0"/>
              <a:pPr/>
              <a:t>05.02.2015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3"/>
          </p:nvPr>
        </p:nvSpPr>
        <p:spPr>
          <a:xfrm>
            <a:off x="5715000" y="6305550"/>
            <a:ext cx="2895600" cy="476250"/>
          </a:xfrm>
          <a:prstGeom prst="rect">
            <a:avLst/>
          </a:prstGeom>
        </p:spPr>
        <p:txBody>
          <a:bodyPr anchor="b"/>
          <a:lstStyle>
            <a:lvl1pPr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4"/>
          </p:nvPr>
        </p:nvSpPr>
        <p:spPr>
          <a:xfrm>
            <a:off x="8613648" y="6305550"/>
            <a:ext cx="457200" cy="476250"/>
          </a:xfrm>
          <a:prstGeom prst="rect">
            <a:avLst/>
          </a:prstGeom>
        </p:spPr>
        <p:txBody>
          <a:bodyPr anchor="b"/>
          <a:lstStyle>
            <a:lvl1pPr algn="ctr" eaLnBrk="1" latinLnBrk="0" hangingPunct="1">
              <a:defRPr kumimoji="0" sz="1200">
                <a:solidFill>
                  <a:schemeClr val="bg2">
                    <a:shade val="50000"/>
                    <a:satMod val="200000"/>
                  </a:schemeClr>
                </a:solidFill>
                <a:effectLst/>
              </a:defRPr>
            </a:lvl1pPr>
            <a:extLst/>
          </a:lstStyle>
          <a:p>
            <a:fld id="{2E986D01-192E-4256-A67D-4262E89F2DBB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5" name="Прямоугольник 14"/>
          <p:cNvSpPr/>
          <p:nvPr/>
        </p:nvSpPr>
        <p:spPr bwMode="invGray">
          <a:xfrm>
            <a:off x="1014984" y="-54"/>
            <a:ext cx="73152" cy="6858054"/>
          </a:xfrm>
          <a:prstGeom prst="rect">
            <a:avLst/>
          </a:prstGeom>
          <a:solidFill>
            <a:schemeClr val="bg1"/>
          </a:solidFill>
          <a:ln w="25400" cap="rnd" cmpd="sng" algn="ctr">
            <a:noFill/>
            <a:prstDash val="solid"/>
          </a:ln>
          <a:effectLst>
            <a:outerShdw blurRad="38550" dist="38000" dir="10800000" algn="tl" rotWithShape="0">
              <a:schemeClr val="bg2">
                <a:shade val="20000"/>
                <a:satMod val="110000"/>
                <a:alpha val="25000"/>
              </a:scheme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300" kern="1200">
          <a:solidFill>
            <a:schemeClr val="tx2">
              <a:satMod val="130000"/>
            </a:schemeClr>
          </a:solidFill>
          <a:effectLst>
            <a:outerShdw blurRad="50000" dist="30000" dir="5400000" algn="tl" rotWithShape="0">
              <a:srgbClr val="000000">
                <a:alpha val="30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365760" indent="-283464" algn="l" rtl="0" eaLnBrk="1" latinLnBrk="0" hangingPunct="1">
        <a:lnSpc>
          <a:spcPct val="100000"/>
        </a:lnSpc>
        <a:spcBef>
          <a:spcPts val="600"/>
        </a:spcBef>
        <a:buClr>
          <a:schemeClr val="accent1"/>
        </a:buClr>
        <a:buSzPct val="80000"/>
        <a:buFont typeface="Wingdings 2"/>
        <a:buChar char=""/>
        <a:defRPr kumimoji="0"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37744" algn="l" rtl="0" eaLnBrk="1" latinLnBrk="0" hangingPunct="1">
        <a:lnSpc>
          <a:spcPct val="100000"/>
        </a:lnSpc>
        <a:spcBef>
          <a:spcPts val="550"/>
        </a:spcBef>
        <a:buClr>
          <a:schemeClr val="accent1"/>
        </a:buClr>
        <a:buFont typeface="Verdana"/>
        <a:buChar char="◦"/>
        <a:defRPr kumimoji="0"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886968" indent="-228600" algn="l" rtl="0" eaLnBrk="1" latinLnBrk="0" hangingPunct="1">
        <a:lnSpc>
          <a:spcPct val="100000"/>
        </a:lnSpc>
        <a:spcBef>
          <a:spcPct val="20000"/>
        </a:spcBef>
        <a:buClr>
          <a:schemeClr val="accent2"/>
        </a:buClr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173736" algn="l" rtl="0" eaLnBrk="1" latinLnBrk="0" hangingPunct="1">
        <a:lnSpc>
          <a:spcPct val="100000"/>
        </a:lnSpc>
        <a:spcBef>
          <a:spcPct val="20000"/>
        </a:spcBef>
        <a:buClr>
          <a:schemeClr val="accent3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298448" indent="-182880" algn="l" rtl="0" eaLnBrk="1" latinLnBrk="0" hangingPunct="1">
        <a:lnSpc>
          <a:spcPct val="100000"/>
        </a:lnSpc>
        <a:spcBef>
          <a:spcPct val="20000"/>
        </a:spcBef>
        <a:buClr>
          <a:schemeClr val="accent4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508760" indent="-182880" algn="l" rtl="0" eaLnBrk="1" latinLnBrk="0" hangingPunct="1">
        <a:lnSpc>
          <a:spcPct val="100000"/>
        </a:lnSpc>
        <a:spcBef>
          <a:spcPct val="20000"/>
        </a:spcBef>
        <a:buClr>
          <a:schemeClr val="accent5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171907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2130552" indent="-182880" algn="l" rtl="0" eaLnBrk="1" latinLnBrk="0" hangingPunct="1">
        <a:lnSpc>
          <a:spcPct val="100000"/>
        </a:lnSpc>
        <a:spcBef>
          <a:spcPct val="20000"/>
        </a:spcBef>
        <a:buClr>
          <a:schemeClr val="accent6"/>
        </a:buClr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4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Прямоугольник 4"/>
          <p:cNvSpPr/>
          <p:nvPr/>
        </p:nvSpPr>
        <p:spPr>
          <a:xfrm>
            <a:off x="3101384" y="0"/>
            <a:ext cx="6042616" cy="461665"/>
          </a:xfrm>
          <a:prstGeom prst="rect">
            <a:avLst/>
          </a:prstGeom>
          <a:ln>
            <a:solidFill>
              <a:schemeClr val="accent4">
                <a:lumMod val="60000"/>
                <a:lumOff val="40000"/>
              </a:schemeClr>
            </a:solidFill>
          </a:ln>
        </p:spPr>
        <p:txBody>
          <a:bodyPr wrap="none">
            <a:spAutoFit/>
          </a:bodyPr>
          <a:lstStyle/>
          <a:p>
            <a:pPr lvl="0"/>
            <a:r>
              <a:rPr lang="ru-RU" sz="2400" b="1" dirty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Семейная школа: советы и </a:t>
            </a:r>
            <a:r>
              <a:rPr lang="ru-RU" sz="2400" b="1" dirty="0" smtClean="0">
                <a:solidFill>
                  <a:schemeClr val="accent5">
                    <a:lumMod val="75000"/>
                  </a:schemeClr>
                </a:solidFill>
                <a:latin typeface="Times New Roman" pitchFamily="18" charset="0"/>
                <a:cs typeface="Times New Roman" pitchFamily="18" charset="0"/>
              </a:rPr>
              <a:t>рекомендации</a:t>
            </a:r>
            <a:endParaRPr lang="ru-RU" sz="2400" dirty="0">
              <a:solidFill>
                <a:schemeClr val="accent5">
                  <a:lumMod val="75000"/>
                </a:schemeClr>
              </a:solidFill>
              <a:latin typeface="Lucida Sans Unicode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022935" y="5661248"/>
            <a:ext cx="7840608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ru-RU" sz="4000" b="1" dirty="0" smtClean="0">
                <a:solidFill>
                  <a:schemeClr val="accent4">
                    <a:lumMod val="50000"/>
                  </a:schemeClr>
                </a:solidFill>
                <a:latin typeface="Monotype Corsiva" pitchFamily="66" charset="0"/>
              </a:rPr>
              <a:t>Профилактика ОРВИ и гриппа у детей</a:t>
            </a:r>
            <a:endParaRPr lang="ru-RU" sz="4000" dirty="0">
              <a:solidFill>
                <a:schemeClr val="accent4">
                  <a:lumMod val="50000"/>
                </a:schemeClr>
              </a:solidFill>
              <a:latin typeface="Monotype Corsiva" pitchFamily="66" charset="0"/>
            </a:endParaRPr>
          </a:p>
        </p:txBody>
      </p:sp>
      <p:pic>
        <p:nvPicPr>
          <p:cNvPr id="7" name="Рисунок 6" descr="37bcf19b6ca263eef3be1dae568e6289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1331640" y="764704"/>
            <a:ext cx="6925004" cy="4608512"/>
          </a:xfrm>
          <a:prstGeom prst="rect">
            <a:avLst/>
          </a:prstGeom>
          <a:ln>
            <a:solidFill>
              <a:schemeClr val="accent4">
                <a:lumMod val="60000"/>
                <a:lumOff val="40000"/>
              </a:schemeClr>
            </a:solidFill>
          </a:ln>
        </p:spPr>
      </p:pic>
      <p:sp>
        <p:nvSpPr>
          <p:cNvPr id="8" name="Прямоугольник 7"/>
          <p:cNvSpPr/>
          <p:nvPr/>
        </p:nvSpPr>
        <p:spPr>
          <a:xfrm>
            <a:off x="0" y="6488668"/>
            <a:ext cx="1115616" cy="369332"/>
          </a:xfrm>
          <a:prstGeom prst="rect">
            <a:avLst/>
          </a:prstGeom>
          <a:solidFill>
            <a:schemeClr val="bg1"/>
          </a:solidFill>
          <a:ln>
            <a:solidFill>
              <a:srgbClr val="FF0000"/>
            </a:solidFill>
          </a:ln>
        </p:spPr>
        <p:txBody>
          <a:bodyPr wrap="square">
            <a:spAutoFit/>
          </a:bodyPr>
          <a:lstStyle/>
          <a:p>
            <a:pPr algn="ctr"/>
            <a:r>
              <a:rPr lang="ru-RU" b="1" dirty="0" smtClean="0">
                <a:solidFill>
                  <a:srgbClr val="C00000"/>
                </a:solidFill>
                <a:latin typeface="Times New Roman" pitchFamily="18" charset="0"/>
                <a:ea typeface="Times New Roman" pitchFamily="18" charset="0"/>
                <a:cs typeface="Times New Roman" pitchFamily="18" charset="0"/>
              </a:rPr>
              <a:t>Здоровье</a:t>
            </a:r>
            <a:endParaRPr lang="ru-RU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1"/>
            <a:ext cx="8100392" cy="67710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3200" b="1" dirty="0" smtClean="0">
                <a:solidFill>
                  <a:schemeClr val="accent4">
                    <a:lumMod val="50000"/>
                  </a:schemeClr>
                </a:solidFill>
                <a:latin typeface="Times New Roman" pitchFamily="18" charset="0"/>
                <a:cs typeface="Times New Roman" pitchFamily="18" charset="0"/>
              </a:rPr>
              <a:t>Профилактика ОРВИ и гриппа у детей</a:t>
            </a:r>
            <a:endParaRPr lang="ru-RU" sz="2400" dirty="0" smtClean="0">
              <a:solidFill>
                <a:schemeClr val="accent4">
                  <a:lumMod val="50000"/>
                </a:schemeClr>
              </a:solidFill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400" dirty="0">
              <a:latin typeface="Times New Roman" pitchFamily="18" charset="0"/>
              <a:cs typeface="Times New Roman" pitchFamily="18" charset="0"/>
            </a:endParaRP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Пришла зима, а вместе с ней период распространения ОРВИ, а после и гриппа. В связи с этим очень актуальной является профилактика ОРВИ и гриппа у детей.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 общем профилактика ОРВИ и гриппа состоит из двух методик:</a:t>
            </a:r>
          </a:p>
          <a:p>
            <a:pPr marL="342900" indent="-342900" algn="just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неспецифическая профилактика; </a:t>
            </a:r>
          </a:p>
          <a:p>
            <a:pPr marL="342900" indent="-342900" algn="just">
              <a:buAutoNum type="arabicPeriod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специфическая профилактика.</a:t>
            </a:r>
          </a:p>
          <a:p>
            <a:pPr indent="360363" algn="just"/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К неспецифической профилактике ОРВИ и гриппа относятся: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регулярная влажная уборка,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проветривание помещения, в котором находятся дети или ребёнок;</a:t>
            </a:r>
          </a:p>
          <a:p>
            <a:pPr algn="just"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закаливание организма здорового ребенка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(проводится летом, до похолоданий);</a:t>
            </a:r>
          </a:p>
          <a:p>
            <a:pPr algn="just">
              <a:buFontTx/>
              <a:buChar char="-"/>
            </a:pPr>
            <a:r>
              <a:rPr lang="ru-RU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своевременное предотвращение сквозняков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как в жилых, также предотвращение переохлаждения детей, ведь оно резко снижает способность детского организма вырабатывать эндогенный интерферон, являющийся одним из основных факторов организма человека в борьбе с вирусной инфекцией; </a:t>
            </a:r>
          </a:p>
          <a:p>
            <a:pPr algn="just"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чрезмерное укутывание и предотвращение переохлаждения детей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– это совершенно разные вещи, их нельзя ассоциировать и путать, так как чрезмерное укутывание чревато перегреванием; </a:t>
            </a:r>
          </a:p>
          <a:p>
            <a:pPr algn="just"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соблюдение режима дня и ухода за детьми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их гигиены, принципов здорового образа жизни, и рационального питания, содержащего овощи, фрукты, соки;</a:t>
            </a:r>
          </a:p>
          <a:p>
            <a:pPr algn="just"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соблюдение масочного режима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, обязательная изоляция больного члена семьи.</a:t>
            </a:r>
            <a:endParaRPr lang="ru-RU" sz="28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043608" y="260648"/>
            <a:ext cx="8100392" cy="646330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60363" algn="just"/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Специфическая профилактика ОРВИ и гриппа состоит из:</a:t>
            </a:r>
          </a:p>
          <a:p>
            <a:pPr algn="just"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 активную специфическую профилактику гриппа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посредством вакцинации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.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Вакцинацию против гриппа желательно делать всем детям, в возрасте от 6 месяцев, особенно тем, которые входят в группы риска.</a:t>
            </a:r>
          </a:p>
          <a:p>
            <a:pPr algn="just"/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 детям групп риска относятся: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дети, имеющие хронические заболевания легких и бронхиальную астму;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дети с заболеваниями сердца;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- дети с болезнями и пороками развития центральной нервной системы;</a:t>
            </a:r>
          </a:p>
          <a:p>
            <a:pPr algn="just"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дети, больные сахарным диабетом и хроническими заболеваниями почек, </a:t>
            </a:r>
          </a:p>
          <a:p>
            <a:pPr algn="just"/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а также метаболическими заболеваниями;</a:t>
            </a:r>
          </a:p>
          <a:p>
            <a:pPr algn="just">
              <a:buFontTx/>
              <a:buChar char="-"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дети, имеющие иммунопатологии, включая ВИЧ-инфицирование.</a:t>
            </a:r>
          </a:p>
          <a:p>
            <a:pPr indent="360363" algn="ctr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indent="360363" algn="ctr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indent="360363" algn="ctr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indent="360363" algn="ctr"/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  <a:p>
            <a:pPr indent="360363" algn="ctr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Вакцинация против гриппа у детей,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которые не входят в группы риска, желательна, </a:t>
            </a:r>
          </a:p>
          <a:p>
            <a:pPr algn="ctr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но проводится только по желанию родителей.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doctor.jpg"/>
          <p:cNvPicPr>
            <a:picLocks noChangeAspect="1"/>
          </p:cNvPicPr>
          <p:nvPr/>
        </p:nvPicPr>
        <p:blipFill>
          <a:blip r:embed="rId2" cstate="email"/>
          <a:srcRect/>
          <a:stretch>
            <a:fillRect/>
          </a:stretch>
        </p:blipFill>
        <p:spPr>
          <a:xfrm flipH="1">
            <a:off x="4067944" y="3645024"/>
            <a:ext cx="1872208" cy="1803504"/>
          </a:xfrm>
          <a:prstGeom prst="rect">
            <a:avLst/>
          </a:prstGeom>
          <a:effectLst>
            <a:glow rad="63500">
              <a:schemeClr val="accent5">
                <a:satMod val="175000"/>
                <a:alpha val="40000"/>
              </a:schemeClr>
            </a:glow>
          </a:effectLst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4355976" y="5157192"/>
            <a:ext cx="4572000" cy="1477328"/>
          </a:xfrm>
          <a:prstGeom prst="rect">
            <a:avLst/>
          </a:prstGeom>
        </p:spPr>
        <p:txBody>
          <a:bodyPr>
            <a:spAutoFit/>
          </a:bodyPr>
          <a:lstStyle/>
          <a:p>
            <a:pPr lvl="0" algn="just"/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Разработала:</a:t>
            </a:r>
          </a:p>
          <a:p>
            <a:pPr lvl="0" algn="just"/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Анастасия Александровна Холодная</a:t>
            </a:r>
          </a:p>
          <a:p>
            <a:pPr lvl="0" algn="just"/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инструктор по физической культуре</a:t>
            </a:r>
          </a:p>
          <a:p>
            <a:pPr lvl="0" algn="just"/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высшая квалификационная категория</a:t>
            </a:r>
          </a:p>
          <a:p>
            <a:pPr lvl="0" algn="just"/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МДОАУ </a:t>
            </a:r>
            <a:r>
              <a:rPr lang="ru-RU" b="1" dirty="0" err="1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b="1" dirty="0">
                <a:solidFill>
                  <a:prstClr val="black"/>
                </a:solidFill>
                <a:latin typeface="Times New Roman" pitchFamily="18" charset="0"/>
                <a:cs typeface="Times New Roman" pitchFamily="18" charset="0"/>
              </a:rPr>
              <a:t>/с № 7 г. Свободного</a:t>
            </a:r>
            <a:endParaRPr lang="ru-RU" b="1" dirty="0">
              <a:solidFill>
                <a:prstClr val="black"/>
              </a:solidFill>
            </a:endParaRPr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Солнцестояние">
  <a:themeElements>
    <a:clrScheme name="Апекс">
      <a:dk1>
        <a:sysClr val="windowText" lastClr="000000"/>
      </a:dk1>
      <a:lt1>
        <a:sysClr val="window" lastClr="FFFFFF"/>
      </a:lt1>
      <a:dk2>
        <a:srgbClr val="69676D"/>
      </a:dk2>
      <a:lt2>
        <a:srgbClr val="C9C2D1"/>
      </a:lt2>
      <a:accent1>
        <a:srgbClr val="CEB966"/>
      </a:accent1>
      <a:accent2>
        <a:srgbClr val="9CB084"/>
      </a:accent2>
      <a:accent3>
        <a:srgbClr val="6BB1C9"/>
      </a:accent3>
      <a:accent4>
        <a:srgbClr val="6585CF"/>
      </a:accent4>
      <a:accent5>
        <a:srgbClr val="7E6BC9"/>
      </a:accent5>
      <a:accent6>
        <a:srgbClr val="A379BB"/>
      </a:accent6>
      <a:hlink>
        <a:srgbClr val="410082"/>
      </a:hlink>
      <a:folHlink>
        <a:srgbClr val="932968"/>
      </a:folHlink>
    </a:clrScheme>
    <a:fontScheme name="Солнцестояние">
      <a:maj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휴먼매직체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Gill Sans MT"/>
        <a:ea typeface=""/>
        <a:cs typeface=""/>
        <a:font script="Grek" typeface="Corbel"/>
        <a:font script="Cyrl" typeface="Corbel"/>
        <a:font script="Jpan" typeface="HGｺﾞｼｯｸE"/>
        <a:font script="Hang" typeface="HY엽서L"/>
        <a:font script="Hans" typeface="华文中宋"/>
        <a:font script="Hant" typeface="微軟正黑體"/>
        <a:font script="Arab" typeface="Majalla UI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inorFont>
    </a:fontScheme>
    <a:fmtScheme name="Солнцестояние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53000"/>
              </a:schemeClr>
            </a:gs>
            <a:gs pos="50000">
              <a:schemeClr val="phClr">
                <a:tint val="42000"/>
                <a:satMod val="255000"/>
              </a:schemeClr>
            </a:gs>
            <a:gs pos="97000">
              <a:schemeClr val="phClr">
                <a:tint val="53000"/>
                <a:satMod val="260000"/>
              </a:schemeClr>
            </a:gs>
            <a:gs pos="100000">
              <a:schemeClr val="phClr">
                <a:tint val="56000"/>
                <a:satMod val="275000"/>
              </a:schemeClr>
            </a:gs>
          </a:gsLst>
          <a:path path="circle">
            <a:fillToRect l="50000" t="50000" r="50000" b="50000"/>
          </a:path>
        </a:gradFill>
        <a:gradFill rotWithShape="1">
          <a:gsLst>
            <a:gs pos="0">
              <a:schemeClr val="phClr">
                <a:tint val="92000"/>
                <a:satMod val="170000"/>
              </a:schemeClr>
            </a:gs>
            <a:gs pos="15000">
              <a:schemeClr val="phClr">
                <a:tint val="92000"/>
                <a:shade val="99000"/>
                <a:satMod val="170000"/>
              </a:schemeClr>
            </a:gs>
            <a:gs pos="62000">
              <a:schemeClr val="phClr">
                <a:tint val="96000"/>
                <a:shade val="80000"/>
                <a:satMod val="170000"/>
              </a:schemeClr>
            </a:gs>
            <a:gs pos="97000">
              <a:schemeClr val="phClr">
                <a:tint val="98000"/>
                <a:shade val="63000"/>
                <a:satMod val="170000"/>
              </a:schemeClr>
            </a:gs>
            <a:gs pos="100000">
              <a:schemeClr val="phClr">
                <a:shade val="62000"/>
                <a:satMod val="170000"/>
              </a:schemeClr>
            </a:gs>
          </a:gsLst>
          <a:path path="circle">
            <a:fillToRect l="50000" t="50000" r="50000" b="50000"/>
          </a:path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8700000"/>
            </a:lightRig>
          </a:scene3d>
          <a:sp3d contourW="12700">
            <a:bevelT w="0" h="0"/>
            <a:contourClr>
              <a:schemeClr val="phClr">
                <a:shade val="8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137"/>
              </a:srgbClr>
            </a:outerShdw>
          </a:effectLst>
          <a:scene3d>
            <a:camera prst="orthographicFront" fov="0">
              <a:rot lat="0" lon="0" rev="0"/>
            </a:camera>
            <a:lightRig rig="brightRoom" dir="tl">
              <a:rot lat="0" lon="0" rev="5400000"/>
            </a:lightRig>
          </a:scene3d>
          <a:sp3d contourW="12700">
            <a:bevelT w="25400" h="50800" prst="angle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60000"/>
                <a:satMod val="355000"/>
              </a:schemeClr>
            </a:gs>
            <a:gs pos="40000">
              <a:schemeClr val="phClr">
                <a:tint val="85000"/>
                <a:satMod val="320000"/>
              </a:schemeClr>
            </a:gs>
            <a:gs pos="100000">
              <a:schemeClr val="phClr">
                <a:shade val="55000"/>
                <a:satMod val="300000"/>
              </a:schemeClr>
            </a:gs>
          </a:gsLst>
          <a:path path="circle">
            <a:fillToRect l="-24500" t="-20000" r="124500" b="12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"/>
                <a:satMod val="300000"/>
              </a:schemeClr>
              <a:schemeClr val="phClr">
                <a:tint val="90000"/>
                <a:satMod val="225000"/>
              </a:schemeClr>
            </a:duotone>
          </a:blip>
          <a:tile tx="0" ty="0" sx="90000" sy="90000" flip="x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78</TotalTime>
  <Words>341</Words>
  <Application>Microsoft Office PowerPoint</Application>
  <PresentationFormat>Экран (4:3)</PresentationFormat>
  <Paragraphs>40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Солнцестояние</vt:lpstr>
      <vt:lpstr>Слайд 1</vt:lpstr>
      <vt:lpstr>Слайд 2</vt:lpstr>
      <vt:lpstr>Слайд 3</vt:lpstr>
      <vt:lpstr>Слайд 4</vt:lpstr>
    </vt:vector>
  </TitlesOfParts>
  <Company>Reanimator Extreme Edition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1</dc:creator>
  <cp:lastModifiedBy>1</cp:lastModifiedBy>
  <cp:revision>10</cp:revision>
  <dcterms:created xsi:type="dcterms:W3CDTF">2015-01-29T14:23:37Z</dcterms:created>
  <dcterms:modified xsi:type="dcterms:W3CDTF">2015-02-05T13:09:40Z</dcterms:modified>
</cp:coreProperties>
</file>