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60" r:id="rId1"/>
  </p:sldMasterIdLst>
  <p:sldIdLst>
    <p:sldId id="260" r:id="rId2"/>
    <p:sldId id="257" r:id="rId3"/>
    <p:sldId id="259" r:id="rId4"/>
    <p:sldId id="261" r:id="rId5"/>
    <p:sldId id="258" r:id="rId6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011D37E-0FA5-49B6-BB79-4F91A97D4095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9A7A18C-702D-46DB-B456-F8AC93E385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55776" y="0"/>
            <a:ext cx="5040560" cy="584775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Советы молодым мамам</a:t>
            </a:r>
            <a:r>
              <a:rPr lang="ru-RU" sz="3200" b="1" i="1" dirty="0" smtClean="0" bmk="title-topic">
                <a:solidFill>
                  <a:srgbClr val="7030A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123728" y="4869160"/>
            <a:ext cx="640871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 </a:t>
            </a: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«</a:t>
            </a:r>
            <a:r>
              <a:rPr kumimoji="0" lang="ru-RU" sz="4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Холод, лёд, снег -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как защититься?»</a:t>
            </a:r>
            <a:endParaRPr kumimoji="0" lang="ru-RU" sz="66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Mongolian Baiti" pitchFamily="66" charset="0"/>
            </a:endParaRPr>
          </a:p>
        </p:txBody>
      </p:sp>
      <p:pic>
        <p:nvPicPr>
          <p:cNvPr id="5" name="Рисунок 4" descr="3c464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95736" y="980728"/>
            <a:ext cx="5688632" cy="3796490"/>
          </a:xfrm>
          <a:prstGeom prst="rect">
            <a:avLst/>
          </a:prstGeom>
          <a:ln>
            <a:solidFill>
              <a:schemeClr val="accent2">
                <a:lumMod val="75000"/>
              </a:schemeClr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0" y="6488668"/>
            <a:ext cx="1547664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874846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49263"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Зима - не повод уныло сидеть дома и ждать весны. Ведь за окном — целая страна чудес, где можно весело проводить время всей семьей. А сколько интересных забав таят в себе белоснежные сугробы! Санки, снежки, лыжи, снежные замки и пр. Но нужно помнить, что зима может быть и коварной, если не соблюдать несколько важных правил. А вы их знаете? </a:t>
            </a:r>
          </a:p>
          <a:p>
            <a:pPr indent="449263" algn="ctr"/>
            <a:endParaRPr lang="ru-RU" sz="24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ctr"/>
            <a:endParaRPr lang="ru-RU" sz="105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449263" algn="ctr"/>
            <a:r>
              <a:rPr lang="ru-RU" sz="24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Зимний </a:t>
            </a:r>
            <a:r>
              <a:rPr lang="ru-RU" sz="2400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спорт</a:t>
            </a:r>
          </a:p>
          <a:p>
            <a:pPr indent="449263"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Многие травмы случаются у детей во время занятий зимними видами спорта: катание на коньках, санках, сноуборде, лыжах и пр. Родителям необходимо заранее побеспокоиться о надежных средствах защиты от травм (шлем, наколенники и пр.), благо сейчас их не сложно найти в любом спортивном магазине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49263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стоит оставлять без присмотра детей, которые еще не уверенно держаться на льду. Для посещения катка лучше выбирать время, когда посетителей не так много, или поискать специализированные детские катки. Выходить с крохой на лед, где старшие дети играют в хоккей, крайне не желательно. Ребятишкам, уже самостоятельно гуляющим на улице, нельзя разрешать кататься на замерзших водоемах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indent="449263" algn="just"/>
            <a:endParaRPr lang="ru-RU" b="1" dirty="0">
              <a:latin typeface="Times New Roman" pitchFamily="18" charset="0"/>
              <a:cs typeface="Mongolian Baiti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051720" y="188640"/>
            <a:ext cx="590465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Холод, лёд, снег -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Mongolian Baiti" pitchFamily="66" charset="0"/>
              </a:rPr>
              <a:t>как защититься!</a:t>
            </a:r>
            <a:endParaRPr lang="ru-RU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51520" y="159355"/>
            <a:ext cx="8388424" cy="6417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Если ваш ребёнок собрался пойти кататься на горку, убедитесь в ее безопасности: исключите наличие камней, крутых кочек, близко растущих деревьев, пней и автомобильной дороги. Нелишним будет предложить ребёнку надеть защитный шлем.</a:t>
            </a:r>
          </a:p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Модное зимнее увлечение последних лет – катание на снегоходах. Но стоит помнить, что дети до 16 лет не должны управлять этим средством, а малышам до 6 лет не рекомендуется кататься на нем даже вместе со взрослыми. Перед поездкой нужно обязательно обеспечить всех пассажиров защитными очками и шлемом.</a:t>
            </a:r>
          </a:p>
          <a:p>
            <a:pPr marR="0" lvl="0" indent="3603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900" dirty="0" smtClean="0">
              <a:solidFill>
                <a:srgbClr val="333333"/>
              </a:solidFill>
              <a:latin typeface="Times New Roman" pitchFamily="18" charset="0"/>
              <a:cs typeface="Times New Roman" pitchFamily="18" charset="0"/>
            </a:endParaRPr>
          </a:p>
          <a:p>
            <a:pPr indent="360363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Сидя дома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Как ни странно, сидя зимой дома, можно с таким же успехом заболеть простудой, как и на свежем воздухе. Чтобы этого избежать нужно хорошо проветривать и увлажнять воздух в квартире. Это затруднит процесс размножения бактерий и вирусов. Еще один важный способ уберечься от болезней дома – тщательно мыть руки с мылом (около 2-3мин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indent="360363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Готовясь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 зимним прогулкам дома, желательно укреплять и поддерживать иммунитет. Во-первых, нельзя забывать о хотя бы частичном закаливании организма (например, обливание ножек прохладной водой, контрастный душ и воздушные ванны). Во-вторых, нужно правильно питаться: кроме белковых продуктов, хорошо уделять внимание витаминам. Готовьте больше морсов, ягодных отваров и компотов. Давайте крохе больше цитрусовых, клюквы, сухофруктов (конечно, если у него нет на них аллергии). И не забывайте про витамины, рекомендованные педиатром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332656"/>
            <a:ext cx="8604448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Собираясь на прогулку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indent="44926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Зимняя одежда для детей должна быть теплая, влагонепроницаемая и одновременно легкая,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ни стесняющая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движения. И не забывайте о запасных рукавичках. При посещении во время прогулки закрытых помещений (магазинов, кафе и пр.) не позволяйте малышу вспотеть, иначе, выйдя на улицу, он быстро подхватит простуду. </a:t>
            </a:r>
          </a:p>
          <a:p>
            <a:pPr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indent="449263" algn="just"/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Один из лучших видов обуви для зимы – это валенки. Они теплы и легки, но стоит помнить, что они весьма уязвимы перед влагой. Не допускайте толстого слоя снега на валенках, особенно если во время прогулки предстоит заглянуть в теплое помещение. Если все-таки ножки малыша промокли или замерзли – немедленно нужно его переобуть, но перед тем желательно погреть ему ножки в теплой воде.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5072074"/>
            <a:ext cx="741420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  <a:cs typeface="Mongolian Baiti" pitchFamily="66" charset="0"/>
              </a:rPr>
              <a:t>Веселой и безболезненной вам зимы! </a:t>
            </a:r>
            <a:endParaRPr lang="ru-RU" sz="2800" b="1" dirty="0">
              <a:solidFill>
                <a:srgbClr val="7030A0"/>
              </a:solidFill>
              <a:cs typeface="Mongolian Baiti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3968" y="501317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Разработала: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Анастасия Александровна Холодная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МДОАУ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/с № 7 г. Свободного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  <a:endParaRPr lang="ru-RU" b="1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68</TotalTime>
  <Words>537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Слайд 1</vt:lpstr>
      <vt:lpstr>Слайд 2</vt:lpstr>
      <vt:lpstr>Слайд 3</vt:lpstr>
      <vt:lpstr>Слайд 4</vt:lpstr>
      <vt:lpstr>Слайд 5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9</cp:revision>
  <dcterms:created xsi:type="dcterms:W3CDTF">2015-01-29T15:44:52Z</dcterms:created>
  <dcterms:modified xsi:type="dcterms:W3CDTF">2015-02-05T13:10:02Z</dcterms:modified>
</cp:coreProperties>
</file>