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00" r:id="rId1"/>
  </p:sldMasterIdLst>
  <p:sldIdLst>
    <p:sldId id="256" r:id="rId2"/>
    <p:sldId id="257" r:id="rId3"/>
    <p:sldId id="275" r:id="rId4"/>
    <p:sldId id="260" r:id="rId5"/>
    <p:sldId id="259" r:id="rId6"/>
    <p:sldId id="261" r:id="rId7"/>
    <p:sldId id="262" r:id="rId8"/>
    <p:sldId id="263" r:id="rId9"/>
    <p:sldId id="273" r:id="rId10"/>
    <p:sldId id="267" r:id="rId11"/>
    <p:sldId id="270" r:id="rId12"/>
    <p:sldId id="271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2" d="100"/>
          <a:sy n="62" d="100"/>
        </p:scale>
        <p:origin x="-226" y="-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CA77-07B5-42D5-B39F-106B30390A4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34E2-5B22-4693-B2B5-90DF72815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CA77-07B5-42D5-B39F-106B30390A4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34E2-5B22-4693-B2B5-90DF72815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CA77-07B5-42D5-B39F-106B30390A4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34E2-5B22-4693-B2B5-90DF72815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CA77-07B5-42D5-B39F-106B30390A4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34E2-5B22-4693-B2B5-90DF72815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CA77-07B5-42D5-B39F-106B30390A4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34E2-5B22-4693-B2B5-90DF72815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CA77-07B5-42D5-B39F-106B30390A4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34E2-5B22-4693-B2B5-90DF72815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CA77-07B5-42D5-B39F-106B30390A4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34E2-5B22-4693-B2B5-90DF72815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CA77-07B5-42D5-B39F-106B30390A4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34E2-5B22-4693-B2B5-90DF72815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CA77-07B5-42D5-B39F-106B30390A4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34E2-5B22-4693-B2B5-90DF72815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CA77-07B5-42D5-B39F-106B30390A4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CF34E2-5B22-4693-B2B5-90DF72815B5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CCCA77-07B5-42D5-B39F-106B30390A4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6CF34E2-5B22-4693-B2B5-90DF72815B5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DCCCA77-07B5-42D5-B39F-106B30390A40}" type="datetimeFigureOut">
              <a:rPr lang="ru-RU" smtClean="0"/>
              <a:pPr/>
              <a:t>27.11.2014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6CF34E2-5B22-4693-B2B5-90DF72815B5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01" r:id="rId1"/>
    <p:sldLayoutId id="2147483902" r:id="rId2"/>
    <p:sldLayoutId id="2147483903" r:id="rId3"/>
    <p:sldLayoutId id="2147483904" r:id="rId4"/>
    <p:sldLayoutId id="2147483905" r:id="rId5"/>
    <p:sldLayoutId id="2147483906" r:id="rId6"/>
    <p:sldLayoutId id="2147483907" r:id="rId7"/>
    <p:sldLayoutId id="2147483908" r:id="rId8"/>
    <p:sldLayoutId id="2147483909" r:id="rId9"/>
    <p:sldLayoutId id="2147483910" r:id="rId10"/>
    <p:sldLayoutId id="2147483911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gif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7.xml"/><Relationship Id="rId1" Type="http://schemas.openxmlformats.org/officeDocument/2006/relationships/audio" Target="../media/audio1.wav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785794"/>
            <a:ext cx="7851648" cy="3714776"/>
          </a:xfrm>
        </p:spPr>
        <p:txBody>
          <a:bodyPr>
            <a:normAutofit fontScale="90000"/>
          </a:bodyPr>
          <a:lstStyle/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8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ru-RU" sz="7300" b="1" dirty="0" smtClean="0">
                <a:latin typeface="Times New Roman" pitchFamily="18" charset="0"/>
                <a:cs typeface="Times New Roman" pitchFamily="18" charset="0"/>
              </a:rPr>
              <a:t>Согласные звуки </a:t>
            </a:r>
            <a:r>
              <a:rPr lang="en-US" sz="73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73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73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7300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7300" b="1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7300" b="1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7300" b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7300" b="1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7300" b="1" dirty="0" smtClean="0">
                <a:latin typeface="Times New Roman" pitchFamily="18" charset="0"/>
                <a:cs typeface="Times New Roman" pitchFamily="18" charset="0"/>
              </a:rPr>
              <a:t>. Буквы Д, д.</a:t>
            </a:r>
            <a:endParaRPr lang="ru-RU" sz="73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533400" y="5286388"/>
            <a:ext cx="7854696" cy="121444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Работу выполнила учительница начальных классов МБОУ «Маломеминская ООШ Кайбицкого муниципального района РТ» Галанская Людмила Елисеевна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057268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Подберите антонимы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428728" y="2000240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Злой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-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4876" y="2000240"/>
            <a:ext cx="31432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добрый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57290" y="2643182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Короткий</a:t>
            </a:r>
            <a:r>
              <a:rPr lang="ru-RU" dirty="0" smtClean="0"/>
              <a:t> - 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 rot="10800000" flipV="1">
            <a:off x="4714873" y="2636582"/>
            <a:ext cx="3071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длинный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357290" y="3857628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Враг</a:t>
            </a:r>
            <a:r>
              <a:rPr lang="ru-RU" dirty="0" smtClean="0"/>
              <a:t> - 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4643438" y="3857628"/>
            <a:ext cx="321471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друг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357290" y="3286124"/>
            <a:ext cx="25717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Городской</a:t>
            </a:r>
            <a:r>
              <a:rPr lang="ru-RU" dirty="0" smtClean="0"/>
              <a:t> - 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4643438" y="3286124"/>
            <a:ext cx="30718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деревенский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357290" y="4429132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428728" y="4572008"/>
            <a:ext cx="24288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Дикий</a:t>
            </a:r>
            <a:r>
              <a:rPr lang="ru-RU" dirty="0" smtClean="0"/>
              <a:t> - 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643438" y="4572008"/>
            <a:ext cx="271464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домашний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9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9" grpId="0"/>
      <p:bldP spid="10" grpId="0"/>
      <p:bldP spid="11" grpId="0"/>
      <p:bldP spid="12" grpId="0"/>
      <p:bldP spid="13" grpId="0"/>
      <p:bldP spid="14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5449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Образуйте как можно больше слов, меняя одну букву.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3214686"/>
            <a:ext cx="228601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дом –</a:t>
            </a:r>
            <a:endParaRPr lang="ru-RU" sz="4000" dirty="0"/>
          </a:p>
        </p:txBody>
      </p:sp>
      <p:sp>
        <p:nvSpPr>
          <p:cNvPr id="4" name="TextBox 3"/>
          <p:cNvSpPr txBox="1"/>
          <p:nvPr/>
        </p:nvSpPr>
        <p:spPr>
          <a:xfrm>
            <a:off x="500034" y="4500570"/>
            <a:ext cx="264320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день – </a:t>
            </a:r>
            <a:endParaRPr lang="ru-RU" sz="4000" dirty="0"/>
          </a:p>
        </p:txBody>
      </p:sp>
      <p:sp>
        <p:nvSpPr>
          <p:cNvPr id="5" name="TextBox 4"/>
          <p:cNvSpPr txBox="1"/>
          <p:nvPr/>
        </p:nvSpPr>
        <p:spPr>
          <a:xfrm>
            <a:off x="3357554" y="3214686"/>
            <a:ext cx="521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том, сом, ком, лом</a:t>
            </a:r>
            <a:endParaRPr lang="ru-RU" sz="4000" dirty="0"/>
          </a:p>
        </p:txBody>
      </p:sp>
      <p:sp>
        <p:nvSpPr>
          <p:cNvPr id="6" name="TextBox 5"/>
          <p:cNvSpPr txBox="1"/>
          <p:nvPr/>
        </p:nvSpPr>
        <p:spPr>
          <a:xfrm>
            <a:off x="3357554" y="4500570"/>
            <a:ext cx="52149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тень, пень, лень, сень</a:t>
            </a:r>
            <a:endParaRPr lang="ru-RU" sz="4000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МОЛОДЦЫ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 descr="0228.gif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629551"/>
            <a:ext cx="4929222" cy="49292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1111\Pictures\АНИМАШКИ\0027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857364"/>
            <a:ext cx="2254762" cy="1785950"/>
          </a:xfrm>
          <a:prstGeom prst="rect">
            <a:avLst/>
          </a:prstGeom>
          <a:noFill/>
        </p:spPr>
      </p:pic>
      <p:pic>
        <p:nvPicPr>
          <p:cNvPr id="1028" name="Picture 4" descr="C:\Users\1111\Pictures\АНИМАШКИ\6.gif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000892" y="3643314"/>
            <a:ext cx="1428750" cy="2333625"/>
          </a:xfrm>
          <a:prstGeom prst="rect">
            <a:avLst/>
          </a:prstGeom>
          <a:noFill/>
        </p:spPr>
      </p:pic>
      <p:pic>
        <p:nvPicPr>
          <p:cNvPr id="1029" name="Picture 5" descr="C:\Users\1111\Pictures\АНИМАШКИ\0227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57158" y="1571612"/>
            <a:ext cx="2100639" cy="1643074"/>
          </a:xfrm>
          <a:prstGeom prst="rect">
            <a:avLst/>
          </a:prstGeom>
          <a:noFill/>
        </p:spPr>
      </p:pic>
      <p:pic>
        <p:nvPicPr>
          <p:cNvPr id="1030" name="Picture 6" descr="C:\Users\1111\Pictures\АНИМАШКИ\0418.GIF"/>
          <p:cNvPicPr>
            <a:picLocks noChangeAspect="1" noChangeArrowheads="1" noCrop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28596" y="3663725"/>
            <a:ext cx="1794880" cy="2051291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4843482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Цели: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1. Познакомить с согласными звуками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[</a:t>
            </a:r>
            <a:r>
              <a:rPr lang="ru-RU" sz="4000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]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и буквами Д, д.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2. Учить характеризовать звуки.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3. Расширять кругозор.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4. Воспитывать любознательность.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5. Совершенствовать навыки правильного, плавного, выразительного чтения.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>
            <a:hlinkClick r:id="" action="ppaction://media"/>
          </p:cNvPr>
          <p:cNvPicPr>
            <a:picLocks noRot="1" noChangeAspect="1" noChangeArrowheads="1"/>
          </p:cNvPicPr>
          <p:nvPr>
            <a:wavAudioFile r:embed="rId1" name="дятел.wav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610600" y="228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Text Box 3"/>
          <p:cNvSpPr txBox="1">
            <a:spLocks noChangeArrowheads="1"/>
          </p:cNvSpPr>
          <p:nvPr/>
        </p:nvSpPr>
        <p:spPr bwMode="auto">
          <a:xfrm>
            <a:off x="5292725" y="5157788"/>
            <a:ext cx="3581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А это что за треск стоит в </a:t>
            </a:r>
          </a:p>
          <a:p>
            <a:r>
              <a:rPr lang="ru-RU"/>
              <a:t>лесу</a:t>
            </a:r>
            <a:r>
              <a:rPr lang="en-US"/>
              <a:t>?</a:t>
            </a:r>
            <a:r>
              <a:rPr lang="ru-RU"/>
              <a:t> Так стучит своим</a:t>
            </a:r>
          </a:p>
          <a:p>
            <a:r>
              <a:rPr lang="ru-RU"/>
              <a:t>крепким клювом ….</a:t>
            </a:r>
          </a:p>
        </p:txBody>
      </p:sp>
      <p:pic>
        <p:nvPicPr>
          <p:cNvPr id="4100" name="Picture 4" descr="D:\1\ЭНЦИКЛОПЕДИИ\ФОТО\daitel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1000" y="304800"/>
            <a:ext cx="4705350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44" fill="hold"/>
                                        <p:tgtEl>
                                          <p:spTgt spid="614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146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81559"/>
            <a:ext cx="4107731" cy="42047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00043"/>
            <a:ext cx="7772400" cy="535784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111486" y="0"/>
            <a:ext cx="6461042" cy="624786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0" b="1" spc="300" dirty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Д</a:t>
            </a:r>
            <a:endParaRPr lang="ru-RU" sz="40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Лента букв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27" cy="1158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  <a:gridCol w="391887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у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ы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м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р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б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з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и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е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F000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</a:t>
                      </a:r>
                      <a:endParaRPr lang="ru-RU" sz="32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tx2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32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bg1">
                        <a:lumMod val="8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12290" name="Picture 2" descr="http://im1-tub-ru.yandex.net/i?id=a1c25b47b05c635a9084caaa8e565a68-16-144&amp;n=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857232"/>
            <a:ext cx="4071965" cy="4232702"/>
          </a:xfrm>
          <a:prstGeom prst="rect">
            <a:avLst/>
          </a:prstGeom>
          <a:noFill/>
        </p:spPr>
      </p:pic>
      <p:pic>
        <p:nvPicPr>
          <p:cNvPr id="12292" name="Picture 4" descr="http://im1-tub-ru.yandex.net/i?id=a1c25b47b05c635a9084caaa8e565a68-16-144&amp;n=2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6248" y="714356"/>
            <a:ext cx="3855319" cy="4143403"/>
          </a:xfrm>
          <a:prstGeom prst="rect">
            <a:avLst/>
          </a:prstGeom>
          <a:noFill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28794" y="4786322"/>
            <a:ext cx="5286412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42918"/>
            <a:ext cx="8305800" cy="4214842"/>
          </a:xfrm>
          <a:ln>
            <a:noFill/>
          </a:ln>
          <a:effectLst>
            <a:outerShdw blurRad="107950" dist="12700" dir="5400000" algn="ctr">
              <a:srgbClr val="000000"/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/>
          <a:p>
            <a:pPr algn="ctr"/>
            <a:r>
              <a:rPr lang="ru-RU" sz="30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ru-RU" sz="30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5984" y="5715016"/>
            <a:ext cx="485778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642918"/>
            <a:ext cx="7772400" cy="5715039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ДА                     АД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ДО                     ОД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ДЫ                   ЫД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ДУ                     УД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ДИ                     ИД</a:t>
            </a:r>
            <a:br>
              <a:rPr lang="ru-RU" sz="60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b="1" dirty="0" smtClean="0">
                <a:latin typeface="Times New Roman" pitchFamily="18" charset="0"/>
                <a:cs typeface="Times New Roman" pitchFamily="18" charset="0"/>
              </a:rPr>
              <a:t>ДЕ                     ЕД</a:t>
            </a:r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      </a:t>
            </a: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3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3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5582432"/>
          </a:xfrm>
        </p:spPr>
        <p:txBody>
          <a:bodyPr>
            <a:normAutofit/>
          </a:bodyPr>
          <a:lstStyle/>
          <a:p>
            <a:pPr algn="ctr"/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ок –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ды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мик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 – до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дон –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би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тон – </a:t>
            </a:r>
            <a:r>
              <a:rPr lang="ru-RU" sz="6000" dirty="0" err="1" smtClean="0">
                <a:latin typeface="Times New Roman" pitchFamily="18" charset="0"/>
                <a:cs typeface="Times New Roman" pitchFamily="18" charset="0"/>
              </a:rPr>
              <a:t>бе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ка – дыр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но - суд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448</TotalTime>
  <Words>108</Words>
  <Application>Microsoft Office PowerPoint</Application>
  <PresentationFormat>Экран (4:3)</PresentationFormat>
  <Paragraphs>47</Paragraphs>
  <Slides>12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   ТЕМА: Согласные звуки [д], [д*]. Буквы Д, д.</vt:lpstr>
      <vt:lpstr>Цели:  1. Познакомить с согласными звуками [д], [д*] и буквами Д, д. 2. Учить характеризовать звуки. 3. Расширять кругозор. 4. Воспитывать любознательность. 5. Совершенствовать навыки правильного, плавного, выразительного чтения.</vt:lpstr>
      <vt:lpstr>Слайд 3</vt:lpstr>
      <vt:lpstr>Слайд 4</vt:lpstr>
      <vt:lpstr>Лента букв</vt:lpstr>
      <vt:lpstr>Слайд 6</vt:lpstr>
      <vt:lpstr>2</vt:lpstr>
      <vt:lpstr>ДА                     АД ДО                     ОД ДЫ                   ЫД ДУ                     УД ДИ                     ИД ДЕ                     ЕД</vt:lpstr>
      <vt:lpstr>мок – ды мик – до дон – би тон – бе ка – дыр но - суд</vt:lpstr>
      <vt:lpstr>Подберите антонимы  </vt:lpstr>
      <vt:lpstr>Образуйте как можно больше слов, меняя одну букву.   </vt:lpstr>
      <vt:lpstr>МОЛОДЦЫ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ТЕМА: Согласные звуки [д], [д*]. Буквы Д, д.</dc:title>
  <dc:creator>1111</dc:creator>
  <cp:lastModifiedBy>Admin</cp:lastModifiedBy>
  <cp:revision>53</cp:revision>
  <dcterms:created xsi:type="dcterms:W3CDTF">2014-11-20T16:53:08Z</dcterms:created>
  <dcterms:modified xsi:type="dcterms:W3CDTF">2014-11-27T05:57:47Z</dcterms:modified>
</cp:coreProperties>
</file>