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9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DFD310-8691-4416-B9B7-80CF04D3CEAD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36A1DF-0DF9-4A2A-A076-5D5F81899E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34</a:t>
            </a:fld>
            <a:endParaRPr lang="ru-RU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36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6C25-0B22-419E-BEFC-4927C7755D93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99DF-FF29-4849-BA27-C40748ACD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6C25-0B22-419E-BEFC-4927C7755D93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99DF-FF29-4849-BA27-C40748ACD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6C25-0B22-419E-BEFC-4927C7755D93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99DF-FF29-4849-BA27-C40748ACD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6C25-0B22-419E-BEFC-4927C7755D93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99DF-FF29-4849-BA27-C40748ACD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6C25-0B22-419E-BEFC-4927C7755D93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99DF-FF29-4849-BA27-C40748ACD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6C25-0B22-419E-BEFC-4927C7755D93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99DF-FF29-4849-BA27-C40748ACD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6C25-0B22-419E-BEFC-4927C7755D93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99DF-FF29-4849-BA27-C40748ACD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6C25-0B22-419E-BEFC-4927C7755D93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99DF-FF29-4849-BA27-C40748ACD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6C25-0B22-419E-BEFC-4927C7755D93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99DF-FF29-4849-BA27-C40748ACD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6C25-0B22-419E-BEFC-4927C7755D93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99DF-FF29-4849-BA27-C40748ACD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6C25-0B22-419E-BEFC-4927C7755D93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99DF-FF29-4849-BA27-C40748ACD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86C25-0B22-419E-BEFC-4927C7755D93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A99DF-FF29-4849-BA27-C40748ACD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13" Type="http://schemas.openxmlformats.org/officeDocument/2006/relationships/image" Target="../media/image46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12" Type="http://schemas.openxmlformats.org/officeDocument/2006/relationships/image" Target="../media/image45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11" Type="http://schemas.openxmlformats.org/officeDocument/2006/relationships/image" Target="../media/image44.jpeg"/><Relationship Id="rId5" Type="http://schemas.openxmlformats.org/officeDocument/2006/relationships/image" Target="../media/image38.jpeg"/><Relationship Id="rId10" Type="http://schemas.openxmlformats.org/officeDocument/2006/relationships/image" Target="../media/image43.jpeg"/><Relationship Id="rId4" Type="http://schemas.openxmlformats.org/officeDocument/2006/relationships/image" Target="../media/image37.png"/><Relationship Id="rId9" Type="http://schemas.openxmlformats.org/officeDocument/2006/relationships/image" Target="../media/image42.jpeg"/><Relationship Id="rId14" Type="http://schemas.openxmlformats.org/officeDocument/2006/relationships/image" Target="../media/image4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0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Слайд 1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268760"/>
            <a:ext cx="7128792" cy="923330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«В гостях у сказки»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4-7f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411760" y="2708920"/>
            <a:ext cx="4416152" cy="331211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0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Слайд 1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55776" y="620688"/>
            <a:ext cx="4032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«РАЗМИНКА»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1292612759_baba_yaga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907704" y="1556792"/>
            <a:ext cx="5419501" cy="407098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0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Слайд 1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55776" y="620688"/>
            <a:ext cx="4032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«РАЗМИНКА»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0_7466a_d664f35d_XL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131840" y="3789040"/>
            <a:ext cx="2808312" cy="2808312"/>
          </a:xfrm>
          <a:prstGeom prst="rect">
            <a:avLst/>
          </a:prstGeom>
        </p:spPr>
      </p:pic>
      <p:pic>
        <p:nvPicPr>
          <p:cNvPr id="6" name="Рисунок 5" descr="1298543786_090a01af9080cbf144b4d838d47e505b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220072" y="1412776"/>
            <a:ext cx="3261313" cy="244849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 descr="79565571_44b47b7ea045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827584" y="1412776"/>
            <a:ext cx="3312368" cy="245465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0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Слайд 1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55776" y="620688"/>
            <a:ext cx="4032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«РАЗМИНКА»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mzl.mdltfcou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55776" y="1556792"/>
            <a:ext cx="4094584" cy="409458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0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Слайд 1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55776" y="620688"/>
            <a:ext cx="4032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«РАЗМИНКА»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ccdf88d1698f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411760" y="1700808"/>
            <a:ext cx="4502609" cy="403733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0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Слайд 1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55776" y="620688"/>
            <a:ext cx="4032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«РАЗМИНКА»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a68b78018bf1647a10ff3cfba4092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907704" y="1412776"/>
            <a:ext cx="5448267" cy="4086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0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Слайд 1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763688" y="836712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«УГАДАЙ 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СКАЗКУ»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bf519eu-96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95736" y="2204864"/>
            <a:ext cx="4716016" cy="353701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0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Слайд 1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763688" y="836712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«А это что за сказка?»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1988840"/>
            <a:ext cx="63367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Отворили дверь козлята</a:t>
            </a:r>
          </a:p>
          <a:p>
            <a:pPr algn="ctr"/>
            <a:r>
              <a:rPr lang="ru-RU" sz="4400" dirty="0" smtClean="0"/>
              <a:t>И… пропали все куда-то!</a:t>
            </a:r>
            <a:endParaRPr lang="ru-RU" sz="4400" dirty="0"/>
          </a:p>
        </p:txBody>
      </p:sp>
      <p:pic>
        <p:nvPicPr>
          <p:cNvPr id="6" name="Рисунок 5" descr="2045tzF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491880" y="3861048"/>
            <a:ext cx="1890340" cy="195514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0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Слайд 1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763688" y="836712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«А это что за сказка?»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1916832"/>
            <a:ext cx="676875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В сказке небо синее,</a:t>
            </a:r>
          </a:p>
          <a:p>
            <a:pPr algn="ctr"/>
            <a:r>
              <a:rPr lang="ru-RU" sz="4400" dirty="0" smtClean="0"/>
              <a:t>В сказке птицы страшные.</a:t>
            </a:r>
          </a:p>
          <a:p>
            <a:pPr algn="ctr"/>
            <a:r>
              <a:rPr lang="ru-RU" sz="4400" dirty="0" smtClean="0"/>
              <a:t>Реченька, спаси меня,</a:t>
            </a:r>
          </a:p>
          <a:p>
            <a:pPr algn="ctr"/>
            <a:r>
              <a:rPr lang="ru-RU" sz="4400" dirty="0" smtClean="0"/>
              <a:t>Реченька, спаси меня.</a:t>
            </a:r>
            <a:endParaRPr lang="ru-RU" sz="4400" dirty="0"/>
          </a:p>
        </p:txBody>
      </p:sp>
      <p:pic>
        <p:nvPicPr>
          <p:cNvPr id="5" name="Рисунок 4" descr="53b6fbu-48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851920" y="4797152"/>
            <a:ext cx="1133872" cy="1398442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0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Слайд 1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763688" y="836712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«А это что за сказка?»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1844824"/>
            <a:ext cx="633670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Вымолвил словечко –</a:t>
            </a:r>
          </a:p>
          <a:p>
            <a:pPr algn="ctr"/>
            <a:r>
              <a:rPr lang="ru-RU" sz="4400" dirty="0" smtClean="0"/>
              <a:t>Покатилась печка</a:t>
            </a:r>
          </a:p>
          <a:p>
            <a:pPr algn="ctr"/>
            <a:r>
              <a:rPr lang="ru-RU" sz="4400" dirty="0" smtClean="0"/>
              <a:t>Прямо из деревни</a:t>
            </a:r>
          </a:p>
          <a:p>
            <a:pPr algn="ctr"/>
            <a:r>
              <a:rPr lang="ru-RU" sz="4400" dirty="0" smtClean="0"/>
              <a:t>К царю да царевне.</a:t>
            </a:r>
          </a:p>
          <a:p>
            <a:pPr algn="ctr"/>
            <a:r>
              <a:rPr lang="ru-RU" sz="4400" dirty="0" smtClean="0"/>
              <a:t>И за что, не знаю,</a:t>
            </a:r>
          </a:p>
          <a:p>
            <a:pPr algn="ctr"/>
            <a:r>
              <a:rPr lang="ru-RU" sz="4400" dirty="0" smtClean="0"/>
              <a:t>Повезло лентяю.</a:t>
            </a:r>
            <a:endParaRPr lang="ru-RU" sz="4400" dirty="0"/>
          </a:p>
        </p:txBody>
      </p:sp>
      <p:pic>
        <p:nvPicPr>
          <p:cNvPr id="5" name="Рисунок 4" descr="Lose-Something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55576" y="4437112"/>
            <a:ext cx="1080120" cy="1080120"/>
          </a:xfrm>
          <a:prstGeom prst="rect">
            <a:avLst/>
          </a:prstGeom>
        </p:spPr>
      </p:pic>
      <p:pic>
        <p:nvPicPr>
          <p:cNvPr id="6" name="Рисунок 5" descr="stickman_question_mark_thinking_pc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452320" y="1988840"/>
            <a:ext cx="922197" cy="105273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0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Слайд 1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763688" y="836712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«А это что за сказка?»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63688" y="1844824"/>
            <a:ext cx="554461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Колотил, да колотил</a:t>
            </a:r>
          </a:p>
          <a:p>
            <a:pPr algn="ctr"/>
            <a:r>
              <a:rPr lang="ru-RU" sz="4400" dirty="0" smtClean="0"/>
              <a:t>По тарелке носом –</a:t>
            </a:r>
          </a:p>
          <a:p>
            <a:pPr algn="ctr"/>
            <a:r>
              <a:rPr lang="ru-RU" sz="4400" dirty="0" smtClean="0"/>
              <a:t>Ничего не проглотил</a:t>
            </a:r>
          </a:p>
          <a:p>
            <a:pPr algn="ctr"/>
            <a:r>
              <a:rPr lang="ru-RU" sz="4400" dirty="0" smtClean="0"/>
              <a:t>И остался с носом…</a:t>
            </a:r>
            <a:endParaRPr lang="ru-RU" sz="4400" dirty="0"/>
          </a:p>
        </p:txBody>
      </p:sp>
      <p:pic>
        <p:nvPicPr>
          <p:cNvPr id="5" name="Рисунок 4" descr="1195445235560276356jean_victor_balin_unknown_red.svg_.hi_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35896" y="4725144"/>
            <a:ext cx="1677648" cy="167764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0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Слайд 1</a:t>
            </a:r>
            <a:endParaRPr lang="ru-RU" sz="2800" b="1" dirty="0"/>
          </a:p>
        </p:txBody>
      </p:sp>
      <p:pic>
        <p:nvPicPr>
          <p:cNvPr id="3" name="Рисунок 2" descr="d2943abf63d9e27b615e8ef796162dcd_h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43608" y="1196752"/>
            <a:ext cx="2203444" cy="23762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teremok1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796136" y="1268760"/>
            <a:ext cx="2258566" cy="23348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843808" y="3861048"/>
            <a:ext cx="3463032" cy="21401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971600" y="3717032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«КОЛОБОК»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444208" y="3789040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«ТЕРЕМОК»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995936" y="6021288"/>
            <a:ext cx="259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«РЕПКА»</a:t>
            </a:r>
            <a:endParaRPr lang="ru-RU" sz="2000" b="1" dirty="0"/>
          </a:p>
        </p:txBody>
      </p:sp>
      <p:pic>
        <p:nvPicPr>
          <p:cNvPr id="9" name="Рисунок 8" descr="11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635896" y="1340768"/>
            <a:ext cx="1760984" cy="176098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TextBox 9"/>
          <p:cNvSpPr txBox="1"/>
          <p:nvPr/>
        </p:nvSpPr>
        <p:spPr>
          <a:xfrm>
            <a:off x="3275856" y="404664"/>
            <a:ext cx="2448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Команды: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0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Слайд 1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763688" y="836712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«А это что за сказка?»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47664" y="1844824"/>
            <a:ext cx="576064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А дорога – далека,</a:t>
            </a:r>
          </a:p>
          <a:p>
            <a:pPr algn="ctr"/>
            <a:r>
              <a:rPr lang="ru-RU" sz="4400" dirty="0" smtClean="0"/>
              <a:t>А корзинка – нелегка,</a:t>
            </a:r>
          </a:p>
          <a:p>
            <a:pPr algn="ctr"/>
            <a:r>
              <a:rPr lang="ru-RU" sz="4400" dirty="0" smtClean="0"/>
              <a:t>Сесть бы на пенек,</a:t>
            </a:r>
          </a:p>
          <a:p>
            <a:pPr algn="ctr"/>
            <a:r>
              <a:rPr lang="ru-RU" sz="4400" dirty="0" smtClean="0"/>
              <a:t>Съесть бы пирожок…</a:t>
            </a:r>
            <a:endParaRPr lang="ru-RU" sz="4400" dirty="0"/>
          </a:p>
        </p:txBody>
      </p:sp>
      <p:pic>
        <p:nvPicPr>
          <p:cNvPr id="5" name="Рисунок 4" descr="ezuOzuyVe2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35896" y="4797152"/>
            <a:ext cx="1524000" cy="1524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0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Слайд 1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763688" y="836712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«А это что за сказка?»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1640" y="1916832"/>
            <a:ext cx="684076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Ах ты, Петя – простота,</a:t>
            </a:r>
          </a:p>
          <a:p>
            <a:pPr algn="ctr"/>
            <a:r>
              <a:rPr lang="ru-RU" sz="4400" dirty="0" smtClean="0"/>
              <a:t>Сплоховал немножко, </a:t>
            </a:r>
          </a:p>
          <a:p>
            <a:pPr algn="ctr"/>
            <a:r>
              <a:rPr lang="ru-RU" sz="4400" dirty="0" smtClean="0"/>
              <a:t>Не послушался Кота,</a:t>
            </a:r>
          </a:p>
          <a:p>
            <a:pPr algn="ctr"/>
            <a:r>
              <a:rPr lang="ru-RU" sz="4400" dirty="0" smtClean="0"/>
              <a:t>Выглянул в окошко…</a:t>
            </a:r>
          </a:p>
          <a:p>
            <a:pPr algn="ctr"/>
            <a:endParaRPr lang="ru-RU" sz="4400" dirty="0"/>
          </a:p>
        </p:txBody>
      </p:sp>
      <p:pic>
        <p:nvPicPr>
          <p:cNvPr id="5" name="Рисунок 4" descr="bf519eu-96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419872" y="4725144"/>
            <a:ext cx="2339752" cy="1754814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0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Слайд 1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763688" y="836712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«А это что за сказка?»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47664" y="1916832"/>
            <a:ext cx="583264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Нет ни речки, ни пруда.</a:t>
            </a:r>
          </a:p>
          <a:p>
            <a:pPr algn="ctr"/>
            <a:r>
              <a:rPr lang="ru-RU" sz="4400" dirty="0" smtClean="0"/>
              <a:t>Где воды напиться?</a:t>
            </a:r>
          </a:p>
          <a:p>
            <a:pPr algn="ctr"/>
            <a:r>
              <a:rPr lang="ru-RU" sz="4400" dirty="0" smtClean="0"/>
              <a:t>Очень вкусная вода</a:t>
            </a:r>
          </a:p>
          <a:p>
            <a:pPr algn="ctr"/>
            <a:r>
              <a:rPr lang="ru-RU" sz="4400" dirty="0" smtClean="0"/>
              <a:t>В ямке от копытца!</a:t>
            </a:r>
            <a:endParaRPr lang="ru-RU" sz="4400" dirty="0"/>
          </a:p>
        </p:txBody>
      </p:sp>
      <p:pic>
        <p:nvPicPr>
          <p:cNvPr id="5" name="Рисунок 4" descr="regulamin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491880" y="4869160"/>
            <a:ext cx="2016224" cy="1512168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0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Слайд 1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763688" y="836712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«А это что за сказка?»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1640" y="1844824"/>
            <a:ext cx="648072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Красна девица грустна,</a:t>
            </a:r>
          </a:p>
          <a:p>
            <a:pPr algn="ctr"/>
            <a:r>
              <a:rPr lang="ru-RU" sz="4400" dirty="0" smtClean="0"/>
              <a:t>Ей не нравится весна,</a:t>
            </a:r>
          </a:p>
          <a:p>
            <a:pPr algn="ctr"/>
            <a:r>
              <a:rPr lang="ru-RU" sz="4400" dirty="0" smtClean="0"/>
              <a:t>Ей на солнце тяжко!</a:t>
            </a:r>
          </a:p>
          <a:p>
            <a:pPr algn="ctr"/>
            <a:r>
              <a:rPr lang="ru-RU" sz="4400" dirty="0" smtClean="0"/>
              <a:t>Слезы льет бедняжка!</a:t>
            </a:r>
            <a:endParaRPr lang="ru-RU" sz="4400" dirty="0"/>
          </a:p>
        </p:txBody>
      </p:sp>
      <p:pic>
        <p:nvPicPr>
          <p:cNvPr id="5" name="Рисунок 4" descr="2045tzF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35896" y="4725144"/>
            <a:ext cx="1746325" cy="1794121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0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Слайд 1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763688" y="836712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«А это что за сказка?»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3608" y="1700808"/>
            <a:ext cx="712879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Мышка дом себе нашла,</a:t>
            </a:r>
          </a:p>
          <a:p>
            <a:r>
              <a:rPr lang="ru-RU" sz="4400" dirty="0" smtClean="0"/>
              <a:t>Мышка добрая:</a:t>
            </a:r>
          </a:p>
          <a:p>
            <a:r>
              <a:rPr lang="ru-RU" sz="4400" dirty="0" smtClean="0"/>
              <a:t>В доме том, в конце концов</a:t>
            </a:r>
          </a:p>
          <a:p>
            <a:r>
              <a:rPr lang="ru-RU" sz="4400" dirty="0" smtClean="0"/>
              <a:t>Стало множество жильцов.</a:t>
            </a:r>
            <a:endParaRPr lang="ru-RU" sz="4400" dirty="0"/>
          </a:p>
        </p:txBody>
      </p:sp>
      <p:pic>
        <p:nvPicPr>
          <p:cNvPr id="5" name="Рисунок 4" descr="stickman_question_mark_thinking_pc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95936" y="4797152"/>
            <a:ext cx="1275612" cy="1456178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0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Слайд 1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763688" y="836712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«А это что за сказка?»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1772816"/>
            <a:ext cx="698477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На сметане мешен,</a:t>
            </a:r>
          </a:p>
          <a:p>
            <a:pPr algn="ctr"/>
            <a:r>
              <a:rPr lang="ru-RU" sz="4400" dirty="0" smtClean="0"/>
              <a:t>На окошке стужен,</a:t>
            </a:r>
          </a:p>
          <a:p>
            <a:pPr algn="ctr"/>
            <a:r>
              <a:rPr lang="ru-RU" sz="4400" dirty="0" smtClean="0"/>
              <a:t>Круглый бок, румяный бок,</a:t>
            </a:r>
          </a:p>
          <a:p>
            <a:pPr algn="ctr"/>
            <a:r>
              <a:rPr lang="ru-RU" sz="4400" dirty="0" smtClean="0"/>
              <a:t>Покатился……..</a:t>
            </a:r>
            <a:endParaRPr lang="ru-RU" sz="4400" dirty="0"/>
          </a:p>
        </p:txBody>
      </p:sp>
      <p:pic>
        <p:nvPicPr>
          <p:cNvPr id="5" name="Рисунок 4" descr="bf519eu-96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63888" y="4725144"/>
            <a:ext cx="1787691" cy="1340768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0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Слайд 1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763688" y="836712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«А это что за сказка?»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03648" y="1628800"/>
            <a:ext cx="633670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Возле леса, на опушке,</a:t>
            </a:r>
          </a:p>
          <a:p>
            <a:pPr algn="ctr"/>
            <a:r>
              <a:rPr lang="ru-RU" sz="4000" dirty="0" smtClean="0"/>
              <a:t>Трое их живет в избушке.</a:t>
            </a:r>
          </a:p>
          <a:p>
            <a:pPr algn="ctr"/>
            <a:r>
              <a:rPr lang="ru-RU" sz="4000" dirty="0" smtClean="0"/>
              <a:t>Там три стула и три кружки,</a:t>
            </a:r>
          </a:p>
          <a:p>
            <a:pPr algn="ctr"/>
            <a:r>
              <a:rPr lang="ru-RU" sz="4000" dirty="0" smtClean="0"/>
              <a:t>Три кровати, три подушки.</a:t>
            </a:r>
          </a:p>
          <a:p>
            <a:pPr algn="ctr"/>
            <a:r>
              <a:rPr lang="ru-RU" sz="4000" dirty="0" smtClean="0"/>
              <a:t>Угадайте без подсказки,</a:t>
            </a:r>
          </a:p>
          <a:p>
            <a:pPr algn="ctr"/>
            <a:r>
              <a:rPr lang="ru-RU" sz="4000" dirty="0" smtClean="0"/>
              <a:t>Кто герои этой сказки? </a:t>
            </a:r>
          </a:p>
          <a:p>
            <a:pPr algn="ctr"/>
            <a:endParaRPr lang="ru-RU" dirty="0"/>
          </a:p>
        </p:txBody>
      </p:sp>
      <p:pic>
        <p:nvPicPr>
          <p:cNvPr id="5" name="Рисунок 4" descr="1195445235560276356jean_victor_balin_unknown_red.svg_.hi_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139952" y="5517232"/>
            <a:ext cx="792088" cy="792088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0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Слайд 1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836712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«А это что за сказка?»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1640" y="1628800"/>
            <a:ext cx="604867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Вот она какая,</a:t>
            </a:r>
          </a:p>
          <a:p>
            <a:pPr algn="ctr"/>
            <a:r>
              <a:rPr lang="ru-RU" sz="4400" dirty="0" smtClean="0"/>
              <a:t>Большая-пребольшая.</a:t>
            </a:r>
          </a:p>
          <a:p>
            <a:pPr algn="ctr"/>
            <a:r>
              <a:rPr lang="ru-RU" sz="4400" dirty="0" smtClean="0"/>
              <a:t>Вытащить ее решили.</a:t>
            </a:r>
          </a:p>
          <a:p>
            <a:pPr algn="ctr"/>
            <a:r>
              <a:rPr lang="ru-RU" sz="4400" dirty="0" smtClean="0"/>
              <a:t>Но уселась крепка.</a:t>
            </a:r>
          </a:p>
          <a:p>
            <a:pPr algn="ctr"/>
            <a:r>
              <a:rPr lang="ru-RU" sz="4400" dirty="0" smtClean="0"/>
              <a:t>Кто же это?</a:t>
            </a:r>
            <a:endParaRPr lang="ru-RU" sz="4400" dirty="0"/>
          </a:p>
        </p:txBody>
      </p:sp>
      <p:pic>
        <p:nvPicPr>
          <p:cNvPr id="5" name="Рисунок 4" descr="voprpos-otvet-800x8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779912" y="5157192"/>
            <a:ext cx="1340768" cy="1340768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0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Слайд 1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763688" y="836712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«Разгадай героя»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1640" y="1628800"/>
            <a:ext cx="626469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4400" dirty="0" smtClean="0"/>
              <a:t> </a:t>
            </a:r>
            <a:r>
              <a:rPr lang="ru-RU" sz="4400" dirty="0" err="1" smtClean="0">
                <a:latin typeface="Bookman Old Style" pitchFamily="18" charset="0"/>
              </a:rPr>
              <a:t>ймокачюоДв</a:t>
            </a:r>
            <a:endParaRPr lang="ru-RU" sz="4400" dirty="0" smtClean="0">
              <a:latin typeface="Bookman Old Style" pitchFamily="18" charset="0"/>
            </a:endParaRPr>
          </a:p>
          <a:p>
            <a:pPr marL="342900" indent="-342900">
              <a:buAutoNum type="arabicPeriod"/>
            </a:pPr>
            <a:r>
              <a:rPr lang="ru-RU" sz="4400" dirty="0" smtClean="0">
                <a:latin typeface="Bookman Old Style" pitchFamily="18" charset="0"/>
              </a:rPr>
              <a:t> </a:t>
            </a:r>
            <a:r>
              <a:rPr lang="ru-RU" sz="4400" dirty="0" err="1" smtClean="0">
                <a:latin typeface="Bookman Old Style" pitchFamily="18" charset="0"/>
              </a:rPr>
              <a:t>кялкопШа</a:t>
            </a:r>
            <a:endParaRPr lang="ru-RU" sz="4400" dirty="0" smtClean="0">
              <a:latin typeface="Bookman Old Style" pitchFamily="18" charset="0"/>
            </a:endParaRPr>
          </a:p>
          <a:p>
            <a:pPr marL="342900" indent="-342900">
              <a:buAutoNum type="arabicPeriod"/>
            </a:pPr>
            <a:r>
              <a:rPr lang="ru-RU" sz="4400" dirty="0" smtClean="0">
                <a:latin typeface="Bookman Old Style" pitchFamily="18" charset="0"/>
              </a:rPr>
              <a:t> </a:t>
            </a:r>
            <a:r>
              <a:rPr lang="ru-RU" sz="4400" dirty="0" err="1" smtClean="0">
                <a:latin typeface="Bookman Old Style" pitchFamily="18" charset="0"/>
              </a:rPr>
              <a:t>никечП</a:t>
            </a:r>
            <a:endParaRPr lang="ru-RU" sz="4400" dirty="0" smtClean="0">
              <a:latin typeface="Bookman Old Style" pitchFamily="18" charset="0"/>
            </a:endParaRPr>
          </a:p>
          <a:p>
            <a:pPr marL="342900" indent="-342900">
              <a:buAutoNum type="arabicPeriod"/>
            </a:pPr>
            <a:r>
              <a:rPr lang="ru-RU" sz="4400" dirty="0" smtClean="0">
                <a:latin typeface="Bookman Old Style" pitchFamily="18" charset="0"/>
              </a:rPr>
              <a:t> </a:t>
            </a:r>
            <a:r>
              <a:rPr lang="ru-RU" sz="4400" dirty="0" err="1" smtClean="0">
                <a:latin typeface="Bookman Old Style" pitchFamily="18" charset="0"/>
              </a:rPr>
              <a:t>срКаная</a:t>
            </a:r>
            <a:r>
              <a:rPr lang="ru-RU" sz="4400" dirty="0" smtClean="0">
                <a:latin typeface="Bookman Old Style" pitchFamily="18" charset="0"/>
              </a:rPr>
              <a:t> </a:t>
            </a:r>
            <a:r>
              <a:rPr lang="ru-RU" sz="4400" dirty="0" err="1" smtClean="0">
                <a:latin typeface="Bookman Old Style" pitchFamily="18" charset="0"/>
              </a:rPr>
              <a:t>окчаШпа</a:t>
            </a:r>
            <a:endParaRPr lang="ru-RU" sz="4400" dirty="0" smtClean="0">
              <a:latin typeface="Bookman Old Style" pitchFamily="18" charset="0"/>
            </a:endParaRPr>
          </a:p>
          <a:p>
            <a:pPr marL="342900" indent="-342900">
              <a:buAutoNum type="arabicPeriod"/>
            </a:pPr>
            <a:r>
              <a:rPr lang="ru-RU" sz="4400" dirty="0" smtClean="0">
                <a:latin typeface="Bookman Old Style" pitchFamily="18" charset="0"/>
              </a:rPr>
              <a:t> </a:t>
            </a:r>
            <a:r>
              <a:rPr lang="ru-RU" sz="4400" dirty="0" err="1" smtClean="0">
                <a:latin typeface="Bookman Old Style" pitchFamily="18" charset="0"/>
              </a:rPr>
              <a:t>инкаМторс</a:t>
            </a:r>
            <a:r>
              <a:rPr lang="ru-RU" sz="4400" dirty="0" smtClean="0">
                <a:latin typeface="Bookman Old Style" pitchFamily="18" charset="0"/>
              </a:rPr>
              <a:t> ток</a:t>
            </a:r>
          </a:p>
          <a:p>
            <a:pPr marL="342900" indent="-342900">
              <a:buAutoNum type="arabicPeriod"/>
            </a:pPr>
            <a:r>
              <a:rPr lang="ru-RU" sz="4400" dirty="0" smtClean="0">
                <a:latin typeface="Bookman Old Style" pitchFamily="18" charset="0"/>
              </a:rPr>
              <a:t> </a:t>
            </a:r>
            <a:r>
              <a:rPr lang="ru-RU" sz="4400" dirty="0" err="1" smtClean="0">
                <a:latin typeface="Bookman Old Style" pitchFamily="18" charset="0"/>
              </a:rPr>
              <a:t>ддяя</a:t>
            </a:r>
            <a:r>
              <a:rPr lang="ru-RU" sz="4400" dirty="0" smtClean="0">
                <a:latin typeface="Bookman Old Style" pitchFamily="18" charset="0"/>
              </a:rPr>
              <a:t> </a:t>
            </a:r>
            <a:r>
              <a:rPr lang="ru-RU" sz="4400" dirty="0" err="1" smtClean="0">
                <a:latin typeface="Bookman Old Style" pitchFamily="18" charset="0"/>
              </a:rPr>
              <a:t>доёФр</a:t>
            </a:r>
            <a:endParaRPr lang="ru-RU" sz="4400" dirty="0">
              <a:latin typeface="Bookman Old Style" pitchFamily="18" charset="0"/>
            </a:endParaRPr>
          </a:p>
        </p:txBody>
      </p:sp>
      <p:pic>
        <p:nvPicPr>
          <p:cNvPr id="5" name="Рисунок 4" descr="UTkrnBEmDPE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300192" y="1628800"/>
            <a:ext cx="1728192" cy="172819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0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Слайд 1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692696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Кроссворд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403648" y="1628800"/>
          <a:ext cx="6504384" cy="38884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3048"/>
                <a:gridCol w="813048"/>
                <a:gridCol w="813048"/>
                <a:gridCol w="813048"/>
                <a:gridCol w="813048"/>
                <a:gridCol w="813048"/>
                <a:gridCol w="813048"/>
                <a:gridCol w="813048"/>
              </a:tblGrid>
              <a:tr h="633874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50912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</a:tr>
              <a:tr h="650912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50912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50912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50912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0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Слайд 1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55776" y="620688"/>
            <a:ext cx="4032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«РАЗМИНКА»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20803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27584" y="1628800"/>
            <a:ext cx="7326248" cy="381778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0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Слайд 1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692696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Кроссворд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403648" y="1628800"/>
          <a:ext cx="6504384" cy="3894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3048"/>
                <a:gridCol w="813048"/>
                <a:gridCol w="813048"/>
                <a:gridCol w="813048"/>
                <a:gridCol w="813048"/>
                <a:gridCol w="813048"/>
                <a:gridCol w="813048"/>
                <a:gridCol w="813048"/>
              </a:tblGrid>
              <a:tr h="633874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с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50912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</a:tr>
              <a:tr h="650912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50912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50912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50912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0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Слайд 1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692696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Кроссворд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403648" y="1628800"/>
          <a:ext cx="6504384" cy="3894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3048"/>
                <a:gridCol w="813048"/>
                <a:gridCol w="813048"/>
                <a:gridCol w="813048"/>
                <a:gridCol w="813048"/>
                <a:gridCol w="813048"/>
                <a:gridCol w="813048"/>
                <a:gridCol w="813048"/>
              </a:tblGrid>
              <a:tr h="633874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с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50912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к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</a:tr>
              <a:tr h="650912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50912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50912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50912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0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Слайд 1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692696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Кроссворд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403648" y="1628800"/>
          <a:ext cx="6504384" cy="3894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3048"/>
                <a:gridCol w="813048"/>
                <a:gridCol w="813048"/>
                <a:gridCol w="813048"/>
                <a:gridCol w="813048"/>
                <a:gridCol w="813048"/>
                <a:gridCol w="813048"/>
                <a:gridCol w="813048"/>
              </a:tblGrid>
              <a:tr h="633874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с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50912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к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</a:tr>
              <a:tr h="650912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ё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err="1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err="1" smtClean="0">
                          <a:solidFill>
                            <a:schemeClr val="tx1"/>
                          </a:solidFill>
                        </a:rPr>
                        <a:t>ш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50912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50912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50912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0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Слайд 1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692696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Кроссворд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403648" y="1628800"/>
          <a:ext cx="6504384" cy="3894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3048"/>
                <a:gridCol w="813048"/>
                <a:gridCol w="813048"/>
                <a:gridCol w="813048"/>
                <a:gridCol w="813048"/>
                <a:gridCol w="813048"/>
                <a:gridCol w="813048"/>
                <a:gridCol w="813048"/>
              </a:tblGrid>
              <a:tr h="633874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с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50912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к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</a:tr>
              <a:tr h="650912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ё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err="1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err="1" smtClean="0">
                          <a:solidFill>
                            <a:schemeClr val="tx1"/>
                          </a:solidFill>
                        </a:rPr>
                        <a:t>ш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50912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з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err="1" smtClean="0">
                          <a:solidFill>
                            <a:schemeClr val="tx1"/>
                          </a:solidFill>
                        </a:rPr>
                        <a:t>й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50912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50912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0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Слайд 1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692696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Кроссворд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403648" y="1628800"/>
          <a:ext cx="6504384" cy="3894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3048"/>
                <a:gridCol w="813048"/>
                <a:gridCol w="813048"/>
                <a:gridCol w="813048"/>
                <a:gridCol w="813048"/>
                <a:gridCol w="813048"/>
                <a:gridCol w="813048"/>
                <a:gridCol w="813048"/>
              </a:tblGrid>
              <a:tr h="633874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с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50912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к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</a:tr>
              <a:tr h="650912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ё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err="1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err="1" smtClean="0">
                          <a:solidFill>
                            <a:schemeClr val="tx1"/>
                          </a:solidFill>
                        </a:rPr>
                        <a:t>ш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50912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з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err="1" smtClean="0">
                          <a:solidFill>
                            <a:schemeClr val="tx1"/>
                          </a:solidFill>
                        </a:rPr>
                        <a:t>й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50912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к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err="1" smtClean="0">
                          <a:solidFill>
                            <a:schemeClr val="tx1"/>
                          </a:solidFill>
                        </a:rPr>
                        <a:t>щ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err="1" smtClean="0">
                          <a:solidFill>
                            <a:schemeClr val="tx1"/>
                          </a:solidFill>
                        </a:rPr>
                        <a:t>й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50912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0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Слайд 1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692696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Кроссворд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403648" y="1628800"/>
          <a:ext cx="6504384" cy="3894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3048"/>
                <a:gridCol w="813048"/>
                <a:gridCol w="813048"/>
                <a:gridCol w="813048"/>
                <a:gridCol w="813048"/>
                <a:gridCol w="813048"/>
                <a:gridCol w="813048"/>
                <a:gridCol w="813048"/>
              </a:tblGrid>
              <a:tr h="633874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с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50912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к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</a:tr>
              <a:tr h="650912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ё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err="1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err="1" smtClean="0">
                          <a:solidFill>
                            <a:schemeClr val="tx1"/>
                          </a:solidFill>
                        </a:rPr>
                        <a:t>ш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50912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з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err="1" smtClean="0">
                          <a:solidFill>
                            <a:schemeClr val="tx1"/>
                          </a:solidFill>
                        </a:rPr>
                        <a:t>й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50912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к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err="1" smtClean="0">
                          <a:solidFill>
                            <a:schemeClr val="tx1"/>
                          </a:solidFill>
                        </a:rPr>
                        <a:t>щ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err="1" smtClean="0">
                          <a:solidFill>
                            <a:schemeClr val="tx1"/>
                          </a:solidFill>
                        </a:rPr>
                        <a:t>й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50912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0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Слайд 1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476672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Кроссворд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067944" y="1412776"/>
          <a:ext cx="1008112" cy="4937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8112"/>
              </a:tblGrid>
              <a:tr h="806719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FF0000"/>
                          </a:solidFill>
                        </a:rPr>
                        <a:t>С</a:t>
                      </a:r>
                      <a:endParaRPr lang="ru-RU" sz="4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806719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FF0000"/>
                          </a:solidFill>
                        </a:rPr>
                        <a:t>К</a:t>
                      </a:r>
                      <a:endParaRPr lang="ru-RU" sz="4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806719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4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806719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FF0000"/>
                          </a:solidFill>
                        </a:rPr>
                        <a:t>З</a:t>
                      </a:r>
                      <a:endParaRPr lang="ru-RU" sz="4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806719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FF0000"/>
                          </a:solidFill>
                        </a:rPr>
                        <a:t>К</a:t>
                      </a:r>
                      <a:endParaRPr lang="ru-RU" sz="4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806719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endParaRPr lang="ru-RU" sz="4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pic>
        <p:nvPicPr>
          <p:cNvPr id="7" name="Рисунок 6" descr="61bb6d871fa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99592" y="1124744"/>
            <a:ext cx="1524658" cy="11624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0_80429_a4bc62fa_XL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267744" y="1268760"/>
            <a:ext cx="1524265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2175_90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83568" y="2276872"/>
            <a:ext cx="1418783" cy="18722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inchi_mult_avatar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051720" y="3212976"/>
            <a:ext cx="1728192" cy="17281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7f4bab0005e5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971600" y="4005064"/>
            <a:ext cx="1406406" cy="1800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d2943abf63d9e27b615e8ef796162dcd_h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2627784" y="5085184"/>
            <a:ext cx="1289081" cy="13901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 descr="_fPaCbEG5O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5292080" y="1196752"/>
            <a:ext cx="1516200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 descr="2f07cd54d97b.jp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6804248" y="1052736"/>
            <a:ext cx="1430858" cy="18425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5" descr="80916830_large_original.jp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7236296" y="2636912"/>
            <a:ext cx="1443535" cy="21686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Рисунок 17" descr="d689c6bebdc6.jpg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5652120" y="2852936"/>
            <a:ext cx="1738318" cy="1800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Рисунок 18" descr="252[0].jpg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5220072" y="4509120"/>
            <a:ext cx="1395380" cy="1813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" name="Рисунок 19" descr="0_8c7ff_1706fec5_XL.png"/>
          <p:cNvPicPr>
            <a:picLocks noChangeAspect="1"/>
          </p:cNvPicPr>
          <p:nvPr/>
        </p:nvPicPr>
        <p:blipFill>
          <a:blip r:embed="rId14" cstate="email"/>
          <a:stretch>
            <a:fillRect/>
          </a:stretch>
        </p:blipFill>
        <p:spPr>
          <a:xfrm>
            <a:off x="6660232" y="4581128"/>
            <a:ext cx="1881960" cy="15008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0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Слайд 1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55776" y="620688"/>
            <a:ext cx="4032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«РАЗМИНКА»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95043982_large_33723_original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691680" y="1412776"/>
            <a:ext cx="5657056" cy="424279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0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Слайд 1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55776" y="620688"/>
            <a:ext cx="4032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«РАЗМИНКА»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52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907704" y="1412776"/>
            <a:ext cx="5338042" cy="417804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0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Слайд 1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55776" y="620688"/>
            <a:ext cx="4032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«РАЗМИНКА»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1259160867_525376832_45526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771800" y="1484784"/>
            <a:ext cx="3528392" cy="470452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0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Слайд 1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55776" y="620688"/>
            <a:ext cx="4032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«РАЗМИНКА»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1381498769_00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27584" y="1412776"/>
            <a:ext cx="3528392" cy="224717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58809056878089907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44008" y="2780928"/>
            <a:ext cx="3534135" cy="288032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0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Слайд 1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55776" y="620688"/>
            <a:ext cx="4032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«РАЗМИНКА»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troe.iz.prostokvashino.0-04-2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691680" y="1340768"/>
            <a:ext cx="5648176" cy="423613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0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Слайд 1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55776" y="620688"/>
            <a:ext cx="4032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«РАЗМИНКА»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61bb6d871fa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835696" y="1340768"/>
            <a:ext cx="5398988" cy="411642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E19FF"/>
      </a:hlink>
      <a:folHlink>
        <a:srgbClr val="5F006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671</Words>
  <Application>Microsoft Office PowerPoint</Application>
  <PresentationFormat>Экран (4:3)</PresentationFormat>
  <Paragraphs>318</Paragraphs>
  <Slides>36</Slides>
  <Notes>36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нина</cp:lastModifiedBy>
  <cp:revision>37</cp:revision>
  <dcterms:created xsi:type="dcterms:W3CDTF">2014-07-01T07:13:08Z</dcterms:created>
  <dcterms:modified xsi:type="dcterms:W3CDTF">2015-02-05T19:48:06Z</dcterms:modified>
</cp:coreProperties>
</file>