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9" r:id="rId5"/>
    <p:sldId id="261" r:id="rId6"/>
    <p:sldId id="263" r:id="rId7"/>
    <p:sldId id="264" r:id="rId8"/>
    <p:sldId id="265" r:id="rId9"/>
    <p:sldId id="266" r:id="rId10"/>
    <p:sldId id="267" r:id="rId11"/>
    <p:sldId id="269" r:id="rId12"/>
    <p:sldId id="289" r:id="rId13"/>
    <p:sldId id="274" r:id="rId14"/>
    <p:sldId id="270" r:id="rId15"/>
    <p:sldId id="288" r:id="rId16"/>
    <p:sldId id="271" r:id="rId17"/>
    <p:sldId id="290" r:id="rId18"/>
    <p:sldId id="292" r:id="rId19"/>
    <p:sldId id="272" r:id="rId20"/>
    <p:sldId id="273" r:id="rId21"/>
    <p:sldId id="287" r:id="rId22"/>
    <p:sldId id="275" r:id="rId23"/>
    <p:sldId id="276" r:id="rId24"/>
    <p:sldId id="277" r:id="rId25"/>
    <p:sldId id="278" r:id="rId26"/>
    <p:sldId id="285" r:id="rId27"/>
    <p:sldId id="279" r:id="rId28"/>
    <p:sldId id="280" r:id="rId29"/>
    <p:sldId id="291" r:id="rId30"/>
    <p:sldId id="281" r:id="rId31"/>
    <p:sldId id="282" r:id="rId32"/>
    <p:sldId id="283" r:id="rId33"/>
    <p:sldId id="284" r:id="rId34"/>
    <p:sldId id="286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CDE3-14E6-4CED-93C9-721F617BD65C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9BA5-280B-4542-96FD-B0B06FA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CDE3-14E6-4CED-93C9-721F617BD65C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9BA5-280B-4542-96FD-B0B06FA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CDE3-14E6-4CED-93C9-721F617BD65C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9BA5-280B-4542-96FD-B0B06FA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CDE3-14E6-4CED-93C9-721F617BD65C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9BA5-280B-4542-96FD-B0B06FA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CDE3-14E6-4CED-93C9-721F617BD65C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9BA5-280B-4542-96FD-B0B06FA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CDE3-14E6-4CED-93C9-721F617BD65C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9BA5-280B-4542-96FD-B0B06FA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CDE3-14E6-4CED-93C9-721F617BD65C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9BA5-280B-4542-96FD-B0B06FA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CDE3-14E6-4CED-93C9-721F617BD65C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9BA5-280B-4542-96FD-B0B06FA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CDE3-14E6-4CED-93C9-721F617BD65C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9BA5-280B-4542-96FD-B0B06FA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CDE3-14E6-4CED-93C9-721F617BD65C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9BA5-280B-4542-96FD-B0B06FA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BCDE3-14E6-4CED-93C9-721F617BD65C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279BA5-280B-4542-96FD-B0B06FA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6BCDE3-14E6-4CED-93C9-721F617BD65C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279BA5-280B-4542-96FD-B0B06FA98DE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628800"/>
            <a:ext cx="6400800" cy="4010000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«Ничто не действует в младых душах детских сильнее всеобщей власти примера, а между тем всеми другими примерами ничей другой в них не </a:t>
            </a:r>
            <a:r>
              <a:rPr lang="ru-RU" sz="3600" b="1" dirty="0" err="1" smtClean="0">
                <a:solidFill>
                  <a:schemeClr val="accent3">
                    <a:lumMod val="75000"/>
                  </a:schemeClr>
                </a:solidFill>
              </a:rPr>
              <a:t>впечатлевается</a:t>
            </a:r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</a:rPr>
              <a:t> глубже и тверже примера родителей». </a:t>
            </a:r>
          </a:p>
          <a:p>
            <a:endParaRPr lang="ru-RU" sz="1700" b="1" dirty="0" smtClean="0"/>
          </a:p>
          <a:p>
            <a:r>
              <a:rPr lang="ru-RU" sz="1700" dirty="0" smtClean="0">
                <a:solidFill>
                  <a:schemeClr val="tx1"/>
                </a:solidFill>
              </a:rPr>
              <a:t>Новиков Николай Иванович (1744—1818), русский просветитель, писатель, журналист, книгоиздатель. </a:t>
            </a:r>
            <a:endParaRPr lang="ru-RU" sz="17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2007 год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7170" name="Picture 2" descr="C:\Users\User\Documents\ВЫПУСКНИКИ\Павл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3345" y="1600200"/>
            <a:ext cx="301730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2008 год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194" name="Picture 2" descr="C:\Users\User\Documents\ВЫПУСКНИКИ\борис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5465" y="1600200"/>
            <a:ext cx="339307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ocuments\ВЫПУСКНИКИ\стручков 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3345" y="1600200"/>
            <a:ext cx="3017309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User\Documents\ВЫПУСКНИКИ\герасименко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User\Documents\ВЫПУСКНИКИ\анисим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3865" y="1600200"/>
            <a:ext cx="283627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ocuments\ВЫПУСКНИКИ\уланова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6211" y="1600200"/>
            <a:ext cx="453157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2009 год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42" name="Picture 2" descr="C:\Users\User\Documents\ВЫПУСКНИКИ\лачуг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1831181"/>
            <a:ext cx="3048000" cy="406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ocuments\ВЫПУСКНИКИ\срручк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cuments\ВЫПУСКНИКИ\Беляни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8407" y="1600200"/>
            <a:ext cx="658718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ocuments\ВЫПУСКНИКИ\смирн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206" y="1600200"/>
            <a:ext cx="680158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0" name="Picture 2" descr="http://detdom39.ru/images/dlya_materiala/HOME/-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980729"/>
            <a:ext cx="6336704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User\Documents\ВЫПУСКНИКИ\Макарычева\QkbudnNgTj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2215" y="1600200"/>
            <a:ext cx="545957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C:\Users\User\Documents\ВЫПУСКНИКИ\бабари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2010 год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4338" name="Picture 2" descr="C:\Users\User\Documents\ВЫПУСКНИКИ\абрашне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3444" y="1600200"/>
            <a:ext cx="603711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User\Documents\ВЫПУСКНИКИ\Шафорост\Катя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35714" y="1600200"/>
            <a:ext cx="607257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User\Documents\ВЫПУСКНИКИ\сташк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5465" y="1600200"/>
            <a:ext cx="339307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User\Documents\ВЫПУСКНИКИ\улан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6150" y="1600200"/>
            <a:ext cx="301170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User\Documents\ВЫПУСКНИКИ\иван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11822" y="1600200"/>
            <a:ext cx="452035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2011 год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User\Documents\Карпан\V4ga9RG4i-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37109" y="1600200"/>
            <a:ext cx="386978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102_54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700808"/>
            <a:ext cx="3394472" cy="4525963"/>
          </a:xfrm>
          <a:prstGeom prst="rect">
            <a:avLst/>
          </a:prstGeom>
          <a:noFill/>
        </p:spPr>
      </p:pic>
      <p:pic>
        <p:nvPicPr>
          <p:cNvPr id="3" name="Picture 2" descr="F:\Свадьб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276872"/>
            <a:ext cx="3816424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ocuments\ВЫПУСКНИКИ\Алекпер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>
                <a:solidFill>
                  <a:srgbClr val="7030A0"/>
                </a:solidFill>
              </a:rPr>
              <a:t>«Процесс «вживления»  наших  хрупких,  слабеньких  росточков  в  суровое, а  порой  и  безжалостное  дерево -  общество,  невозможен  без  нашего  участия».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b="1" i="1" dirty="0" smtClean="0"/>
              <a:t>И  здесь  хотелось  бы  вспомнить  профессора  Гарвардского  университета  Питирима  Сорокина,  который  был  убежден,  что  закон  борьбы  за  выживание  сменится   </a:t>
            </a:r>
          </a:p>
          <a:p>
            <a:pPr>
              <a:buNone/>
            </a:pPr>
            <a:r>
              <a:rPr lang="ru-RU" dirty="0" smtClean="0"/>
              <a:t>   </a:t>
            </a:r>
            <a:r>
              <a:rPr lang="ru-RU" sz="4800" b="1" i="1" dirty="0" smtClean="0">
                <a:solidFill>
                  <a:srgbClr val="7030A0"/>
                </a:solidFill>
              </a:rPr>
              <a:t>«законом взаимной помощи и солидарности».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2012 год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434" name="Picture 2" descr="C:\Users\User\Documents\ВЫПУСКНИКИ\фильчак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User\Documents\ВЫПУСКНИКИ\ринкма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5465" y="1600200"/>
            <a:ext cx="3393070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Users\User\Documents\ВЫПУСКНИКИ\горох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Users\User\Documents\ВЫПУСКНИКИ\бойц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3444" y="1600200"/>
            <a:ext cx="6037111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«Процветание государства, благополучие народа зависят </a:t>
            </a:r>
            <a:r>
              <a:rPr lang="ru-RU" sz="3600" b="1" i="1" dirty="0" err="1" smtClean="0">
                <a:solidFill>
                  <a:schemeClr val="accent2">
                    <a:lumMod val="75000"/>
                  </a:schemeClr>
                </a:solidFill>
              </a:rPr>
              <a:t>неотменно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 от доброты нравов, а доброта нравов </a:t>
            </a:r>
            <a:r>
              <a:rPr lang="ru-RU" sz="3600" b="1" i="1" dirty="0" err="1" smtClean="0">
                <a:solidFill>
                  <a:schemeClr val="accent2">
                    <a:lumMod val="75000"/>
                  </a:schemeClr>
                </a:solidFill>
              </a:rPr>
              <a:t>неотменно</a:t>
            </a:r>
            <a:r>
              <a:rPr lang="ru-RU" sz="3600" b="1" i="1" dirty="0" smtClean="0">
                <a:solidFill>
                  <a:schemeClr val="accent2">
                    <a:lumMod val="75000"/>
                  </a:schemeClr>
                </a:solidFill>
              </a:rPr>
              <a:t> от воспитания».</a:t>
            </a:r>
            <a:endParaRPr lang="ru-RU" sz="3600" b="1" i="1" u="sng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2004 год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User\Documents\ВЫПУСКНИКИ\Никитин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9478" y="1600200"/>
            <a:ext cx="338504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2005 год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 descr="C:\Users\User\Documents\ВЫПУСКНИКИ\Жданов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600" dirty="0" smtClean="0"/>
              <a:t>Солнце, море, теплый песок </a:t>
            </a:r>
            <a:br>
              <a:rPr lang="ru-RU" sz="1600" dirty="0" smtClean="0"/>
            </a:br>
            <a:r>
              <a:rPr lang="ru-RU" sz="1600" dirty="0" smtClean="0"/>
              <a:t>Чистого воздуха жадный глоток </a:t>
            </a:r>
            <a:br>
              <a:rPr lang="ru-RU" sz="1600" dirty="0" smtClean="0"/>
            </a:br>
            <a:r>
              <a:rPr lang="ru-RU" sz="1600" dirty="0" smtClean="0"/>
              <a:t>Шумные волны, красивый рассвет </a:t>
            </a:r>
            <a:br>
              <a:rPr lang="ru-RU" sz="1600" dirty="0" smtClean="0"/>
            </a:br>
            <a:r>
              <a:rPr lang="ru-RU" sz="1600" dirty="0" smtClean="0"/>
              <a:t>Большего счастья, </a:t>
            </a:r>
            <a:r>
              <a:rPr lang="ru-RU" sz="1600" dirty="0" err="1" smtClean="0"/>
              <a:t>как-будто</a:t>
            </a:r>
            <a:r>
              <a:rPr lang="ru-RU" sz="1600" dirty="0" smtClean="0"/>
              <a:t>, и нет…</a:t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3074" name="Picture 2" descr="C:\Users\User\Documents\ВЫПУСКНИКИ\Приварин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700808"/>
            <a:ext cx="2949829" cy="4525963"/>
          </a:xfrm>
          <a:prstGeom prst="rect">
            <a:avLst/>
          </a:prstGeom>
          <a:noFill/>
        </p:spPr>
      </p:pic>
      <p:pic>
        <p:nvPicPr>
          <p:cNvPr id="1026" name="Picture 2" descr="C:\Users\User\Documents\ВЫПУСКНИКИ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40"/>
            <a:ext cx="396044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2006 год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C:\Users\User\Documents\ВЫПУСКНИКИ\белянин 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5843" y="1600200"/>
            <a:ext cx="301231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ocuments\ВЫПУСКНИКИ\иван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2000" y="1608931"/>
            <a:ext cx="2540000" cy="4508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User\Documents\ВЫПУСКНИКИ\Курмышева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148" y="1600200"/>
            <a:ext cx="8001703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147</Words>
  <Application>Microsoft Office PowerPoint</Application>
  <PresentationFormat>Экран (4:3)</PresentationFormat>
  <Paragraphs>18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Тема Office</vt:lpstr>
      <vt:lpstr>Слайд 1</vt:lpstr>
      <vt:lpstr>Слайд 2</vt:lpstr>
      <vt:lpstr>Слайд 3</vt:lpstr>
      <vt:lpstr>2004 год</vt:lpstr>
      <vt:lpstr>2005 год</vt:lpstr>
      <vt:lpstr>Солнце, море, теплый песок  Чистого воздуха жадный глоток  Шумные волны, красивый рассвет  Большего счастья, как-будто, и нет… </vt:lpstr>
      <vt:lpstr>2006 год</vt:lpstr>
      <vt:lpstr>Слайд 8</vt:lpstr>
      <vt:lpstr>Слайд 9</vt:lpstr>
      <vt:lpstr>2007 год</vt:lpstr>
      <vt:lpstr>2008 год</vt:lpstr>
      <vt:lpstr>Слайд 12</vt:lpstr>
      <vt:lpstr>Слайд 13</vt:lpstr>
      <vt:lpstr>Слайд 14</vt:lpstr>
      <vt:lpstr>Слайд 15</vt:lpstr>
      <vt:lpstr>2009 год</vt:lpstr>
      <vt:lpstr>Слайд 17</vt:lpstr>
      <vt:lpstr>Слайд 18</vt:lpstr>
      <vt:lpstr>Слайд 19</vt:lpstr>
      <vt:lpstr>Слайд 20</vt:lpstr>
      <vt:lpstr>Слайд 21</vt:lpstr>
      <vt:lpstr>2010 год</vt:lpstr>
      <vt:lpstr>Слайд 23</vt:lpstr>
      <vt:lpstr>Слайд 24</vt:lpstr>
      <vt:lpstr>Слайд 25</vt:lpstr>
      <vt:lpstr>Слайд 26</vt:lpstr>
      <vt:lpstr>2011 год</vt:lpstr>
      <vt:lpstr>Слайд 28</vt:lpstr>
      <vt:lpstr>Слайд 29</vt:lpstr>
      <vt:lpstr>2012 год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42</cp:revision>
  <dcterms:created xsi:type="dcterms:W3CDTF">2014-12-15T06:07:19Z</dcterms:created>
  <dcterms:modified xsi:type="dcterms:W3CDTF">2015-02-05T07:45:50Z</dcterms:modified>
</cp:coreProperties>
</file>