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7" r:id="rId3"/>
    <p:sldId id="25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FB403-2B95-4E4A-B44D-7DCA2E89FB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0828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A2B5A-EF24-4418-BCCA-A9C71A31A0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5666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6EE0F-DA71-4EF8-9B42-4257FF8AF6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90358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8FB403-2B95-4E4A-B44D-7DCA2E89FB6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88323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49DE7-C6BA-4456-BBE3-EF69CE1562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2039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8DD98-8DF8-4CA9-AA1F-19FC08DCBC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9036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49EAA-AB22-4F3F-A8C7-41EAD8F031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0107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8B5ED-55AB-4A40-9E8F-E0E48266056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9346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07F16-0C2E-4F7F-B5AB-35008F1E6A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67227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FA6A0-5516-442B-9FFB-77622ECC24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99210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FBAEC-6BFE-4588-97C0-EE9B652018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93540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949DE7-C6BA-4456-BBE3-EF69CE1562D5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2175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D47E2-64D0-47F2-8852-E69A44AD32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2776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A2B5A-EF24-4418-BCCA-A9C71A31A07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36786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86EE0F-DA71-4EF8-9B42-4257FF8AF6B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191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D8DD98-8DF8-4CA9-AA1F-19FC08DCBC8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0712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349EAA-AB22-4F3F-A8C7-41EAD8F0311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5230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8B5ED-55AB-4A40-9E8F-E0E48266056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728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007F16-0C2E-4F7F-B5AB-35008F1E6AC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23930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FA6A0-5516-442B-9FFB-77622ECC24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950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2FBAEC-6BFE-4588-97C0-EE9B652018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7364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D47E2-64D0-47F2-8852-E69A44AD32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98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924C93-6189-4C26-A098-ED82B8D696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266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FF200"/>
            </a:gs>
            <a:gs pos="45000">
              <a:srgbClr val="FF7A00"/>
            </a:gs>
            <a:gs pos="70000">
              <a:srgbClr val="FF0300"/>
            </a:gs>
            <a:gs pos="100000">
              <a:srgbClr val="4D0808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4924C93-6189-4C26-A098-ED82B8D696AC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351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День рождения школы – 2012год</a:t>
            </a:r>
          </a:p>
        </p:txBody>
      </p:sp>
      <p:pic>
        <p:nvPicPr>
          <p:cNvPr id="2051" name="Picture 7" descr="Концерт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349500"/>
            <a:ext cx="4746625" cy="3163888"/>
          </a:xfrm>
        </p:spPr>
      </p:pic>
      <p:pic>
        <p:nvPicPr>
          <p:cNvPr id="2052" name="Picture 8" descr="IMG_1850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3538538"/>
            <a:ext cx="4572000" cy="3319462"/>
          </a:xfrm>
        </p:spPr>
      </p:pic>
      <p:sp>
        <p:nvSpPr>
          <p:cNvPr id="2053" name="WordArt 12"/>
          <p:cNvSpPr>
            <a:spLocks noChangeArrowheads="1" noChangeShapeType="1" noTextEdit="1"/>
          </p:cNvSpPr>
          <p:nvPr/>
        </p:nvSpPr>
        <p:spPr bwMode="auto">
          <a:xfrm>
            <a:off x="2627313" y="1484313"/>
            <a:ext cx="4392612" cy="6985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170 лет</a:t>
            </a:r>
          </a:p>
        </p:txBody>
      </p:sp>
    </p:spTree>
    <p:extLst>
      <p:ext uri="{BB962C8B-B14F-4D97-AF65-F5344CB8AC3E}">
        <p14:creationId xmlns:p14="http://schemas.microsoft.com/office/powerpoint/2010/main" val="357985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7" descr="P1280686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2195513"/>
            <a:ext cx="4433888" cy="3325812"/>
          </a:xfrm>
        </p:spPr>
      </p:pic>
      <p:pic>
        <p:nvPicPr>
          <p:cNvPr id="5123" name="Picture 8" descr="P1280699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3" y="3536950"/>
            <a:ext cx="4427537" cy="3321050"/>
          </a:xfrm>
        </p:spPr>
      </p:pic>
      <p:pic>
        <p:nvPicPr>
          <p:cNvPr id="5124" name="Picture 11" descr="P128068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427538" y="0"/>
            <a:ext cx="4716462" cy="3538538"/>
          </a:xfrm>
        </p:spPr>
      </p:pic>
      <p:sp>
        <p:nvSpPr>
          <p:cNvPr id="5125" name="WordArt 12"/>
          <p:cNvSpPr>
            <a:spLocks noChangeArrowheads="1" noChangeShapeType="1" noTextEdit="1"/>
          </p:cNvSpPr>
          <p:nvPr/>
        </p:nvSpPr>
        <p:spPr bwMode="auto">
          <a:xfrm>
            <a:off x="0" y="476250"/>
            <a:ext cx="4500563" cy="13970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Выставка плакатов,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kern="10" smtClean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газет и рисунков</a:t>
            </a:r>
          </a:p>
        </p:txBody>
      </p:sp>
    </p:spTree>
    <p:extLst>
      <p:ext uri="{BB962C8B-B14F-4D97-AF65-F5344CB8AC3E}">
        <p14:creationId xmlns:p14="http://schemas.microsoft.com/office/powerpoint/2010/main" val="1901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Экран (4:3)</PresentationFormat>
  <Paragraphs>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</vt:i4>
      </vt:variant>
    </vt:vector>
  </HeadingPairs>
  <TitlesOfParts>
    <vt:vector size="4" baseType="lpstr">
      <vt:lpstr>Оформление по умолчанию</vt:lpstr>
      <vt:lpstr>1_Оформление по умолчанию</vt:lpstr>
      <vt:lpstr>День рождения школы – 2012год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День рождения школы – 2012год</dc:title>
  <dc:creator>User</dc:creator>
  <cp:lastModifiedBy>User</cp:lastModifiedBy>
  <cp:revision>1</cp:revision>
  <dcterms:created xsi:type="dcterms:W3CDTF">2015-02-05T18:20:37Z</dcterms:created>
  <dcterms:modified xsi:type="dcterms:W3CDTF">2015-02-05T18:22:34Z</dcterms:modified>
</cp:coreProperties>
</file>