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772400" cy="1470025"/>
          </a:xfrm>
        </p:spPr>
        <p:txBody>
          <a:bodyPr/>
          <a:lstStyle/>
          <a:p>
            <a:r>
              <a:rPr lang="ru-RU" dirty="0" smtClean="0"/>
              <a:t>Подвиг Григория Журавлёва</a:t>
            </a:r>
            <a:endParaRPr lang="ru-RU" dirty="0"/>
          </a:p>
        </p:txBody>
      </p:sp>
      <p:pic>
        <p:nvPicPr>
          <p:cNvPr id="6" name="Рисунок 5" descr="817_Guravlev.jpg_ma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1340768"/>
            <a:ext cx="6072230" cy="5517232"/>
          </a:xfrm>
          <a:prstGeom prst="rect">
            <a:avLst/>
          </a:prstGeom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71670" y="1428736"/>
            <a:ext cx="4786346" cy="2605086"/>
          </a:xfrm>
        </p:spPr>
        <p:txBody>
          <a:bodyPr/>
          <a:lstStyle/>
          <a:p>
            <a:r>
              <a:rPr lang="ru-RU" sz="6000" dirty="0" smtClean="0"/>
              <a:t>Спасибо за        внимание!!!</a:t>
            </a:r>
            <a:endParaRPr lang="ru-RU" sz="6000" dirty="0"/>
          </a:p>
        </p:txBody>
      </p:sp>
      <p:sp>
        <p:nvSpPr>
          <p:cNvPr id="4" name="5-конечная звезда 3"/>
          <p:cNvSpPr/>
          <p:nvPr/>
        </p:nvSpPr>
        <p:spPr>
          <a:xfrm>
            <a:off x="7572396" y="5214950"/>
            <a:ext cx="914400" cy="914400"/>
          </a:xfrm>
          <a:prstGeom prst="star5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ердце 4"/>
          <p:cNvSpPr/>
          <p:nvPr/>
        </p:nvSpPr>
        <p:spPr>
          <a:xfrm>
            <a:off x="714348" y="571480"/>
            <a:ext cx="914400" cy="914400"/>
          </a:xfrm>
          <a:prstGeom prst="hear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Улыбающееся лицо 5"/>
          <p:cNvSpPr/>
          <p:nvPr/>
        </p:nvSpPr>
        <p:spPr>
          <a:xfrm>
            <a:off x="7286644" y="785794"/>
            <a:ext cx="914400" cy="914400"/>
          </a:xfrm>
          <a:prstGeom prst="smileyFac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олнце 6"/>
          <p:cNvSpPr/>
          <p:nvPr/>
        </p:nvSpPr>
        <p:spPr>
          <a:xfrm>
            <a:off x="642910" y="5143512"/>
            <a:ext cx="914400" cy="914400"/>
          </a:xfrm>
          <a:prstGeom prst="su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spd="slow">
    <p:cover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786842" cy="2868610"/>
          </a:xfrm>
        </p:spPr>
        <p:txBody>
          <a:bodyPr>
            <a:noAutofit/>
          </a:bodyPr>
          <a:lstStyle/>
          <a:p>
            <a:r>
              <a:rPr lang="ru-RU" sz="2000" dirty="0" smtClean="0"/>
              <a:t>Родился Григорий Журавлёв, сын Николаев в селе Утёвка Бузулукского уезда Самарской губернии в 1858 году. Но всё дело в том, что у него от рождения не было ни рук , ни ног. Руки от кистей до плеч, а ноги — от ступней до колен. Был он третьим ребёнком в семье. Мать, Мария, сначала хотела и себя уморить и ребёнка, но дед — Пётр Васильевич </a:t>
            </a:r>
            <a:r>
              <a:rPr lang="ru-RU" sz="2000" dirty="0" err="1" smtClean="0"/>
              <a:t>Трайкин</a:t>
            </a:r>
            <a:r>
              <a:rPr lang="ru-RU" sz="2000" dirty="0" smtClean="0"/>
              <a:t> этому воспрепятствовал, «доказав вредность замысла своей дочери». Он сказал, что Гришу будет растить сам. Когда Грише исполнилось девять лет, дед стал возить внука в школу</a:t>
            </a:r>
            <a:endParaRPr lang="ru-RU" sz="2000" dirty="0"/>
          </a:p>
        </p:txBody>
      </p:sp>
      <p:pic>
        <p:nvPicPr>
          <p:cNvPr id="6" name="Содержимое 5" descr="77720007_P1010062_copy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2000232" y="3143248"/>
            <a:ext cx="4357717" cy="3458545"/>
          </a:xfr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033450"/>
          </a:xfrm>
        </p:spPr>
        <p:txBody>
          <a:bodyPr/>
          <a:lstStyle/>
          <a:p>
            <a:r>
              <a:rPr lang="ru-RU" dirty="0" smtClean="0"/>
              <a:t>Помощь иконописцу!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42910" y="2507786"/>
            <a:ext cx="8043890" cy="3707296"/>
          </a:xfrm>
        </p:spPr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Всем миром помогали растить маленького Гришу, да брат с сестрой не отходили от него. Соорудили колясочку и возили его в ней. Нужды в семье не было, потому что мир взял на себя заботу о ней. Распахивал и засевал земельный надел, собирал урожай и помогал общинными деньгами. Помогал и настоятель храма, батюшка Василий, учил чтению и письму, подарил масляные краски, занимался с ним и сельский учитель Троицкий, помогал и барин - предводитель уездного дворянства, отставной генерал князь Тучков. По его настоянию, Гришу возили к нему в усадьбу и он там занимался с учителями, которые учили генеральских детей. 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Некоторые из икон Григория Николаевича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   </a:t>
            </a:r>
            <a:r>
              <a:rPr lang="ru-RU" dirty="0" smtClean="0">
                <a:solidFill>
                  <a:srgbClr val="002060"/>
                </a:solidFill>
              </a:rPr>
              <a:t>Николай спаситель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     </a:t>
            </a:r>
            <a:r>
              <a:rPr lang="ru-RU" sz="2600" dirty="0" smtClean="0">
                <a:solidFill>
                  <a:srgbClr val="002060"/>
                </a:solidFill>
              </a:rPr>
              <a:t>    Богородица</a:t>
            </a:r>
            <a:endParaRPr lang="ru-RU" sz="2600" dirty="0">
              <a:solidFill>
                <a:srgbClr val="002060"/>
              </a:solidFill>
            </a:endParaRPr>
          </a:p>
        </p:txBody>
      </p:sp>
      <p:pic>
        <p:nvPicPr>
          <p:cNvPr id="10" name="Содержимое 9" descr="eGLgw.jpg"/>
          <p:cNvPicPr>
            <a:picLocks noGrp="1" noChangeAspect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9753" y="2362200"/>
            <a:ext cx="3152319" cy="3763963"/>
          </a:xfrm>
        </p:spPr>
      </p:pic>
      <p:pic>
        <p:nvPicPr>
          <p:cNvPr id="9" name="Содержимое 8" descr="92a4528ba1a1.jpg"/>
          <p:cNvPicPr>
            <a:picLocks noGrp="1" noChangeAspect="1"/>
          </p:cNvPicPr>
          <p:nvPr>
            <p:ph sz="quarter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5808" y="2362200"/>
            <a:ext cx="2822972" cy="3763963"/>
          </a:xfrm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57158" y="285728"/>
            <a:ext cx="2971792" cy="6357982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rgbClr val="002060"/>
                </a:solidFill>
              </a:rPr>
              <a:t>Село Утевки было большое, богатое и народу в нем жило много, а вот храм был маленький. Гриша постоянно просился в храм Божий, и брат с сестрою, возили его туда каждый день, а также на все праздники. Они подвозили Гришу к каждой иконе, поднимали его, и он целовал образ и внимательно не по-детски рассматривал его. Его с коляской ставили на клирос и он всю службу по слуху подпевал хору чистым звонким альтом. Барин, князь Тучков, принимал участие в Гришином образовании и с согласия матери, в 15 лет отправил его учиться в Самарскую гимназию, Гриша мечтал научиться писать масляными красками «настоящие образа». Вместе с ним поехали его брат и сестра.</a:t>
            </a:r>
            <a:endParaRPr lang="ru-RU" sz="1600" dirty="0">
              <a:solidFill>
                <a:srgbClr val="002060"/>
              </a:solidFill>
            </a:endParaRPr>
          </a:p>
        </p:txBody>
      </p:sp>
      <p:pic>
        <p:nvPicPr>
          <p:cNvPr id="5" name="Содержимое 4" descr="svet_ikon_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3857620" y="214290"/>
            <a:ext cx="4857784" cy="6072230"/>
          </a:xfr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6000792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Городской попечительский совет снял для всех троих квартиру неподалеку от гимназии, внёс плату за обучение, а барин оставил деньги на прожитьё и на </a:t>
            </a:r>
            <a:r>
              <a:rPr lang="ru-RU" sz="2000" dirty="0" err="1" smtClean="0"/>
              <a:t>извозчика.Гриша</a:t>
            </a:r>
            <a:r>
              <a:rPr lang="ru-RU" sz="2000" dirty="0" smtClean="0"/>
              <a:t> учился хорошо. Одноклассники вначале сторонились его, как губернаторского протеже и калеку, но со временем привыкли, присмотрелись и даже полюбили его за веселый нрав, живой ум и способности, но особенно за народные песни, которые он пел сильным красивым голосом. Богослужения и еще в иконописную мастерскую Алексея Ивановича </a:t>
            </a:r>
            <a:r>
              <a:rPr lang="ru-RU" sz="2000" dirty="0" err="1" smtClean="0"/>
              <a:t>Сексяева</a:t>
            </a:r>
            <a:r>
              <a:rPr lang="ru-RU" sz="2000" dirty="0" smtClean="0"/>
              <a:t>. Мастера только удивлялись, рассматривая рисунки Григория. Кроме гимназии Гришу возили в городской кафедральный собор  и вскоре сами стали его учить секретам иконописи.</a:t>
            </a:r>
            <a:br>
              <a:rPr lang="ru-RU" sz="2000" dirty="0" smtClean="0"/>
            </a:br>
            <a:r>
              <a:rPr lang="ru-RU" sz="2000" dirty="0" smtClean="0"/>
              <a:t>Хозяин, Алексеи Иванович, его поучал:   «- Гриша, ты икону пиши с </a:t>
            </a:r>
            <a:r>
              <a:rPr lang="ru-RU" sz="2000" dirty="0" err="1" smtClean="0"/>
              <a:t>Иисусовой</a:t>
            </a:r>
            <a:r>
              <a:rPr lang="ru-RU" sz="2000" dirty="0" smtClean="0"/>
              <a:t> молитвой. Ты человек чистый, в житейских делах не запачканный, вроде как истинный монах: Пиши истово, по-нашему - по-русски.</a:t>
            </a:r>
            <a:endParaRPr lang="ru-RU" sz="2000" dirty="0"/>
          </a:p>
        </p:txBody>
      </p:sp>
    </p:spTree>
  </p:cSld>
  <p:clrMapOvr>
    <a:masterClrMapping/>
  </p:clrMapOvr>
  <p:transition spd="slow">
    <p:cover dir="l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214290"/>
            <a:ext cx="7000892" cy="664371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Шли годы, и многому научился Гриша в мастерской Алексея </a:t>
            </a:r>
            <a:r>
              <a:rPr lang="ru-RU" sz="2200" dirty="0" err="1" smtClean="0"/>
              <a:t>Сексяева</a:t>
            </a:r>
            <a:r>
              <a:rPr lang="ru-RU" sz="2200" dirty="0" smtClean="0"/>
              <a:t> . Вместе с братом Афанасием, в 22 года он с отличием, закончил Самарскую мужскую гимназию. Самостоятельно изучил черчение, анатомию и возвратился в родное село Утевку, где стал писать иконы на заказ. Написанные им образа расходились в народе наперёд. Кроме того, что иконы были хороши и благодатны, особенно в народе ценили и отмечали то, что это были не обычные иконы, а нерукотворные. Что «Сам Дух Святой помогает Григорию-иконописцу, что не может так сработать человек без рук и без ног. Это дело святое, это - подвиг по Христу.»Сколько именно икон написал художник, трудно сказать. Среди всех особо выделялась одна, на которой была изображена простая крестьянка Екатерина Грачева — к ней Григорий явно испытывал огромную симпатию.</a:t>
            </a:r>
            <a:br>
              <a:rPr lang="ru-RU" sz="2200" dirty="0" smtClean="0"/>
            </a:br>
            <a:r>
              <a:rPr lang="ru-RU" sz="2200" dirty="0" smtClean="0"/>
              <a:t>Живописец увековечил Екатерину в образе Богоматери вместе с маленьким сыном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Содержимое 5" descr="817_Guravlev.jpg_max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643050"/>
            <a:ext cx="1928813" cy="3286148"/>
          </a:xfrm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00132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331640" y="-4090"/>
            <a:ext cx="6552728" cy="6862090"/>
          </a:xfr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Настоятель храма </a:t>
            </a:r>
            <a:r>
              <a:rPr lang="ru-RU" dirty="0" err="1" smtClean="0"/>
              <a:t>с.Утевка</a:t>
            </a: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>отец Анатолий</a:t>
            </a:r>
            <a:endParaRPr lang="ru-RU" dirty="0"/>
          </a:p>
        </p:txBody>
      </p:sp>
      <p:pic>
        <p:nvPicPr>
          <p:cNvPr id="4" name="Содержимое 3" descr="utevka_bat007.jpg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b="13890"/>
          <a:stretch/>
        </p:blipFill>
        <p:spPr>
          <a:xfrm>
            <a:off x="2143108" y="1571612"/>
            <a:ext cx="4786346" cy="5286388"/>
          </a:xfrm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39</TotalTime>
  <Words>621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Подвиг Григория Журавлёва</vt:lpstr>
      <vt:lpstr>Родился Григорий Журавлёв, сын Николаев в селе Утёвка Бузулукского уезда Самарской губернии в 1858 году. Но всё дело в том, что у него от рождения не было ни рук , ни ног. Руки от кистей до плеч, а ноги — от ступней до колен. Был он третьим ребёнком в семье. Мать, Мария, сначала хотела и себя уморить и ребёнка, но дед — Пётр Васильевич Трайкин этому воспрепятствовал, «доказав вредность замысла своей дочери». Он сказал, что Гришу будет растить сам. Когда Грише исполнилось девять лет, дед стал возить внука в школу</vt:lpstr>
      <vt:lpstr>Помощь иконописцу!</vt:lpstr>
      <vt:lpstr>Некоторые из икон Григория Николаевича</vt:lpstr>
      <vt:lpstr>Презентация PowerPoint</vt:lpstr>
      <vt:lpstr>Городской попечительский совет снял для всех троих квартиру неподалеку от гимназии, внёс плату за обучение, а барин оставил деньги на прожитьё и на извозчика.Гриша учился хорошо. Одноклассники вначале сторонились его, как губернаторского протеже и калеку, но со временем привыкли, присмотрелись и даже полюбили его за веселый нрав, живой ум и способности, но особенно за народные песни, которые он пел сильным красивым голосом. Богослужения и еще в иконописную мастерскую Алексея Ивановича Сексяева. Мастера только удивлялись, рассматривая рисунки Григория. Кроме гимназии Гришу возили в городской кафедральный собор  и вскоре сами стали его учить секретам иконописи. Хозяин, Алексеи Иванович, его поучал:   «- Гриша, ты икону пиши с Иисусовой молитвой. Ты человек чистый, в житейских делах не запачканный, вроде как истинный монах: Пиши истово, по-нашему - по-русски.</vt:lpstr>
      <vt:lpstr>Шли годы, и многому научился Гриша в мастерской Алексея Сексяева . Вместе с братом Афанасием, в 22 года он с отличием, закончил Самарскую мужскую гимназию. Самостоятельно изучил черчение, анатомию и возвратился в родное село Утевку, где стал писать иконы на заказ. Написанные им образа расходились в народе наперёд. Кроме того, что иконы были хороши и благодатны, особенно в народе ценили и отмечали то, что это были не обычные иконы, а нерукотворные. Что «Сам Дух Святой помогает Григорию-иконописцу, что не может так сработать человек без рук и без ног. Это дело святое, это - подвиг по Христу.»Сколько именно икон написал художник, трудно сказать. Среди всех особо выделялась одна, на которой была изображена простая крестьянка Екатерина Грачева — к ней Григорий явно испытывал огромную симпатию. Живописец увековечил Екатерину в образе Богоматери вместе с маленьким сыном.</vt:lpstr>
      <vt:lpstr>Презентация PowerPoint</vt:lpstr>
      <vt:lpstr>Настоятель храма с.Утевка  отец Анатолий</vt:lpstr>
      <vt:lpstr>Спасибо за        внимание!!!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Подвиг Григория Журавлёва</dc:title>
  <dc:creator>анютик</dc:creator>
  <cp:lastModifiedBy>User</cp:lastModifiedBy>
  <cp:revision>9</cp:revision>
  <dcterms:created xsi:type="dcterms:W3CDTF">2014-12-24T17:32:46Z</dcterms:created>
  <dcterms:modified xsi:type="dcterms:W3CDTF">2015-02-05T12:46:15Z</dcterms:modified>
</cp:coreProperties>
</file>