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302" r:id="rId2"/>
    <p:sldId id="304" r:id="rId3"/>
    <p:sldId id="305" r:id="rId4"/>
    <p:sldId id="306" r:id="rId5"/>
    <p:sldId id="307" r:id="rId6"/>
    <p:sldId id="308" r:id="rId7"/>
    <p:sldId id="310" r:id="rId8"/>
    <p:sldId id="311" r:id="rId9"/>
    <p:sldId id="309" r:id="rId10"/>
    <p:sldId id="315" r:id="rId11"/>
    <p:sldId id="316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009900"/>
    <a:srgbClr val="66FF66"/>
    <a:srgbClr val="95E99D"/>
    <a:srgbClr val="FF9966"/>
    <a:srgbClr val="990033"/>
    <a:srgbClr val="FFFFFF"/>
    <a:srgbClr val="FFFF99"/>
    <a:srgbClr val="66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87" autoAdjust="0"/>
    <p:restoredTop sz="99000" autoAdjust="0"/>
  </p:normalViewPr>
  <p:slideViewPr>
    <p:cSldViewPr>
      <p:cViewPr varScale="1">
        <p:scale>
          <a:sx n="108" d="100"/>
          <a:sy n="108" d="100"/>
        </p:scale>
        <p:origin x="-72" y="-3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1ACE73-F60E-4BF1-BB26-E965D782DB6F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3EE96D-EA40-4643-A585-D9F411C4CAA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A6651B-6C9E-4308-867B-FE7C48597C44}" type="datetimeFigureOut">
              <a:rPr lang="ru-RU"/>
              <a:pPr>
                <a:defRPr/>
              </a:pPr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7B0BB8-4F6F-427F-9EB1-C11826C5BF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A64D13-382F-4B59-9B04-F4F585FA2E20}" type="datetimeFigureOut">
              <a:rPr lang="ru-RU"/>
              <a:pPr>
                <a:defRPr/>
              </a:pPr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970EE6-F3D8-4144-B3C8-166DEA0B3C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9D2200-9A08-4B07-9804-00C47D34B585}" type="datetimeFigureOut">
              <a:rPr lang="ru-RU"/>
              <a:pPr>
                <a:defRPr/>
              </a:pPr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CD879E-DAE9-4556-B3F1-E33E1B3791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9D3B40-CAE0-46D2-954B-B6B7A38D0496}" type="datetimeFigureOut">
              <a:rPr lang="ru-RU"/>
              <a:pPr>
                <a:defRPr/>
              </a:pPr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AB0645-82D7-4EFF-A3DB-DD24C0717C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F4942D-EE92-4F94-972C-442400B17389}" type="datetimeFigureOut">
              <a:rPr lang="ru-RU"/>
              <a:pPr>
                <a:defRPr/>
              </a:pPr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91B428-7BE4-43ED-BD12-DE9456B6B5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3AF42C-4664-4037-8E52-6ADF857A022D}" type="datetimeFigureOut">
              <a:rPr lang="ru-RU"/>
              <a:pPr>
                <a:defRPr/>
              </a:pPr>
              <a:t>05.02.2015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7513CA-759B-4903-9F49-7785B5CE55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EB62FF-4F84-4312-BE3C-FA95CAE38359}" type="datetimeFigureOut">
              <a:rPr lang="ru-RU"/>
              <a:pPr>
                <a:defRPr/>
              </a:pPr>
              <a:t>05.02.2015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91ED2A-D324-4C9B-AA4B-DA664D0578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9D588-88F2-48E1-B45E-12170D0702C7}" type="datetimeFigureOut">
              <a:rPr lang="ru-RU"/>
              <a:pPr>
                <a:defRPr/>
              </a:pPr>
              <a:t>05.02.2015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A2E0A7-8AA7-4FD4-BC72-C64E69F970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6ED671-CEB6-49E5-9CD0-E8E71A968D75}" type="datetimeFigureOut">
              <a:rPr lang="ru-RU"/>
              <a:pPr>
                <a:defRPr/>
              </a:pPr>
              <a:t>05.02.2015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8866EC-8E7F-421D-88A6-A9E9D19C8B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0C134A-FB4B-4956-A65E-EEC379455646}" type="datetimeFigureOut">
              <a:rPr lang="ru-RU"/>
              <a:pPr>
                <a:defRPr/>
              </a:pPr>
              <a:t>05.02.2015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86EC1F-2F5B-49AF-A081-6E62FECE0B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D3E2F5-EC23-4E43-A347-1C5564259546}" type="datetimeFigureOut">
              <a:rPr lang="ru-RU"/>
              <a:pPr>
                <a:defRPr/>
              </a:pPr>
              <a:t>05.02.2015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ABC384-8626-4CC8-86F9-126E4C0FB9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AAB182F-F6BE-4E1B-A909-3016ACEC6356}" type="datetimeFigureOut">
              <a:rPr lang="ru-RU"/>
              <a:pPr>
                <a:defRPr/>
              </a:pPr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1623453-08B8-4936-A74B-0A53BB75AF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3" descr="eco-01.jpg"/>
          <p:cNvPicPr>
            <a:picLocks noChangeAspect="1"/>
          </p:cNvPicPr>
          <p:nvPr/>
        </p:nvPicPr>
        <p:blipFill>
          <a:blip r:embed="rId3" cstate="print">
            <a:lum bright="44000" contrast="-63000"/>
          </a:blip>
          <a:srcRect/>
          <a:stretch>
            <a:fillRect/>
          </a:stretch>
        </p:blipFill>
        <p:spPr bwMode="auto">
          <a:xfrm>
            <a:off x="0" y="0"/>
            <a:ext cx="92090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714480" y="2214554"/>
            <a:ext cx="5857875" cy="2215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3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Calibri" pitchFamily="34" charset="0"/>
              </a:rPr>
              <a:t>Quiz</a:t>
            </a:r>
            <a:endParaRPr lang="ru-RU" sz="13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Calibri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3" descr="eco-01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44000" contrast="-63000"/>
          </a:blip>
          <a:srcRect/>
          <a:stretch>
            <a:fillRect/>
          </a:stretch>
        </p:blipFill>
        <p:spPr>
          <a:xfrm>
            <a:off x="0" y="0"/>
            <a:ext cx="9209088" cy="6858000"/>
          </a:xfrm>
        </p:spPr>
      </p:pic>
      <p:sp>
        <p:nvSpPr>
          <p:cNvPr id="5" name="TextBox 4"/>
          <p:cNvSpPr txBox="1"/>
          <p:nvPr/>
        </p:nvSpPr>
        <p:spPr>
          <a:xfrm>
            <a:off x="642910" y="1500174"/>
            <a:ext cx="7572375" cy="37861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We must also ______ paper, glass and other materials that people can use again.</a:t>
            </a:r>
            <a:endParaRPr lang="ru-RU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929190" y="1214422"/>
            <a:ext cx="535781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0" dirty="0">
                <a:solidFill>
                  <a:srgbClr val="990033"/>
                </a:solidFill>
                <a:latin typeface="Calibri" pitchFamily="34" charset="0"/>
              </a:rPr>
              <a:t>recycle</a:t>
            </a:r>
            <a:endParaRPr lang="ru-RU" sz="8000" dirty="0">
              <a:solidFill>
                <a:srgbClr val="990033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3" descr="eco-01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44000" contrast="-63000"/>
          </a:blip>
          <a:srcRect/>
          <a:stretch>
            <a:fillRect/>
          </a:stretch>
        </p:blipFill>
        <p:spPr>
          <a:xfrm>
            <a:off x="0" y="0"/>
            <a:ext cx="9209088" cy="6858000"/>
          </a:xfrm>
        </p:spPr>
      </p:pic>
      <p:sp>
        <p:nvSpPr>
          <p:cNvPr id="5" name="TextBox 4"/>
          <p:cNvSpPr txBox="1"/>
          <p:nvPr/>
        </p:nvSpPr>
        <p:spPr>
          <a:xfrm>
            <a:off x="285720" y="1785926"/>
            <a:ext cx="8643941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We know now that we must do more to </a:t>
            </a:r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________the </a:t>
            </a:r>
            <a:r>
              <a:rPr lang="en-U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environment.</a:t>
            </a:r>
            <a:endParaRPr lang="ru-RU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97536" y="3312222"/>
            <a:ext cx="5572125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0" dirty="0" smtClean="0">
                <a:solidFill>
                  <a:srgbClr val="990033"/>
                </a:solidFill>
                <a:latin typeface="Calibri" pitchFamily="34" charset="0"/>
              </a:rPr>
              <a:t>protect</a:t>
            </a:r>
            <a:endParaRPr lang="ru-RU" sz="8000" dirty="0">
              <a:solidFill>
                <a:srgbClr val="990033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5843" name="Содержимое 3" descr="eco-01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44000" contrast="-63000"/>
          </a:blip>
          <a:srcRect/>
          <a:stretch>
            <a:fillRect/>
          </a:stretch>
        </p:blipFill>
        <p:spPr>
          <a:xfrm>
            <a:off x="0" y="0"/>
            <a:ext cx="9209088" cy="6858000"/>
          </a:xfrm>
        </p:spPr>
      </p:pic>
      <p:sp>
        <p:nvSpPr>
          <p:cNvPr id="5" name="TextBox 4"/>
          <p:cNvSpPr txBox="1"/>
          <p:nvPr/>
        </p:nvSpPr>
        <p:spPr>
          <a:xfrm>
            <a:off x="500063" y="642938"/>
            <a:ext cx="8286750" cy="36925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The relationship between plants, animals, people, and the environment, or the study of this</a:t>
            </a:r>
            <a:endParaRPr lang="en-US" sz="5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280541" y="4666107"/>
            <a:ext cx="657225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8000" dirty="0">
                <a:solidFill>
                  <a:srgbClr val="990033"/>
                </a:solidFill>
                <a:latin typeface="Calibri" pitchFamily="34" charset="0"/>
              </a:rPr>
              <a:t>ecology</a:t>
            </a:r>
            <a:endParaRPr lang="ru-RU" sz="8000" dirty="0">
              <a:solidFill>
                <a:srgbClr val="990033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3" descr="eco-01.jpg"/>
          <p:cNvPicPr>
            <a:picLocks noChangeAspect="1"/>
          </p:cNvPicPr>
          <p:nvPr/>
        </p:nvPicPr>
        <p:blipFill>
          <a:blip r:embed="rId2" cstate="print">
            <a:lum bright="44000" contrast="-63000"/>
          </a:blip>
          <a:srcRect/>
          <a:stretch>
            <a:fillRect/>
          </a:stretch>
        </p:blipFill>
        <p:spPr bwMode="auto">
          <a:xfrm>
            <a:off x="0" y="0"/>
            <a:ext cx="92090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8" name="TextBox 4"/>
          <p:cNvSpPr txBox="1">
            <a:spLocks noChangeArrowheads="1"/>
          </p:cNvSpPr>
          <p:nvPr/>
        </p:nvSpPr>
        <p:spPr bwMode="auto">
          <a:xfrm>
            <a:off x="428625" y="500063"/>
            <a:ext cx="8286750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Harmful chemicals and waste, and the damage they cause to the environment</a:t>
            </a:r>
            <a:endParaRPr lang="ru-RU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857356" y="4643446"/>
            <a:ext cx="600075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8000" dirty="0">
                <a:solidFill>
                  <a:srgbClr val="990033"/>
                </a:solidFill>
                <a:latin typeface="Calibri" pitchFamily="34" charset="0"/>
              </a:rPr>
              <a:t>pollution</a:t>
            </a:r>
            <a:endParaRPr lang="ru-RU" sz="8000" dirty="0">
              <a:solidFill>
                <a:srgbClr val="990033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Содержимое 3" descr="eco-01.jpg"/>
          <p:cNvPicPr>
            <a:picLocks noChangeAspect="1"/>
          </p:cNvPicPr>
          <p:nvPr/>
        </p:nvPicPr>
        <p:blipFill>
          <a:blip r:embed="rId2" cstate="print">
            <a:lum bright="44000" contrast="-63000"/>
          </a:blip>
          <a:srcRect/>
          <a:stretch>
            <a:fillRect/>
          </a:stretch>
        </p:blipFill>
        <p:spPr bwMode="auto">
          <a:xfrm>
            <a:off x="0" y="0"/>
            <a:ext cx="92090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2" name="TextBox 4"/>
          <p:cNvSpPr txBox="1">
            <a:spLocks noChangeArrowheads="1"/>
          </p:cNvSpPr>
          <p:nvPr/>
        </p:nvSpPr>
        <p:spPr bwMode="auto">
          <a:xfrm>
            <a:off x="1000125" y="714375"/>
            <a:ext cx="72151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0063" y="785813"/>
            <a:ext cx="8358187" cy="350865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Unhealthy air in cities that is a mixture of smoke, gases, chemicals etc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6000" dirty="0">
              <a:latin typeface="+mn-lt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285875" y="4429125"/>
            <a:ext cx="68580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8000" dirty="0">
                <a:solidFill>
                  <a:srgbClr val="990033"/>
                </a:solidFill>
                <a:latin typeface="Calibri" pitchFamily="34" charset="0"/>
              </a:rPr>
              <a:t>smog</a:t>
            </a:r>
            <a:endParaRPr lang="ru-RU" sz="8000" dirty="0">
              <a:solidFill>
                <a:srgbClr val="990033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3" descr="eco-01.jpg"/>
          <p:cNvPicPr>
            <a:picLocks noChangeAspect="1"/>
          </p:cNvPicPr>
          <p:nvPr/>
        </p:nvPicPr>
        <p:blipFill>
          <a:blip r:embed="rId2" cstate="print">
            <a:lum bright="44000" contrast="-63000"/>
          </a:blip>
          <a:srcRect/>
          <a:stretch>
            <a:fillRect/>
          </a:stretch>
        </p:blipFill>
        <p:spPr bwMode="auto">
          <a:xfrm>
            <a:off x="0" y="0"/>
            <a:ext cx="92090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714375" y="714375"/>
            <a:ext cx="7858125" cy="175432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 place where garbage is buried underground</a:t>
            </a:r>
            <a:endParaRPr lang="ru-RU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928813" y="4071938"/>
            <a:ext cx="535781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8000" dirty="0">
                <a:solidFill>
                  <a:srgbClr val="990033"/>
                </a:solidFill>
                <a:latin typeface="Calibri" pitchFamily="34" charset="0"/>
              </a:rPr>
              <a:t>landfill</a:t>
            </a:r>
            <a:endParaRPr lang="ru-RU" sz="8000" dirty="0">
              <a:solidFill>
                <a:srgbClr val="990033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3" descr="eco-01.jpg"/>
          <p:cNvPicPr>
            <a:picLocks noChangeAspect="1"/>
          </p:cNvPicPr>
          <p:nvPr/>
        </p:nvPicPr>
        <p:blipFill>
          <a:blip r:embed="rId2" cstate="print">
            <a:lum bright="44000" contrast="-63000"/>
          </a:blip>
          <a:srcRect/>
          <a:stretch>
            <a:fillRect/>
          </a:stretch>
        </p:blipFill>
        <p:spPr bwMode="auto">
          <a:xfrm>
            <a:off x="0" y="0"/>
            <a:ext cx="92090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28625" y="571500"/>
            <a:ext cx="8286750" cy="34163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Things such as old food, empty bottles etc that you do not need any more and that you throw away</a:t>
            </a:r>
            <a:endParaRPr lang="ru-RU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928938" y="4857750"/>
            <a:ext cx="4714875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800" dirty="0">
                <a:solidFill>
                  <a:srgbClr val="990033"/>
                </a:solidFill>
                <a:latin typeface="Calibri" pitchFamily="34" charset="0"/>
              </a:rPr>
              <a:t>rubbish</a:t>
            </a:r>
            <a:endParaRPr lang="ru-RU" sz="8800" dirty="0">
              <a:solidFill>
                <a:srgbClr val="990033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3" descr="eco-01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44000" contrast="-63000"/>
          </a:blip>
          <a:srcRect/>
          <a:stretch>
            <a:fillRect/>
          </a:stretch>
        </p:blipFill>
        <p:spPr>
          <a:xfrm>
            <a:off x="0" y="0"/>
            <a:ext cx="9209088" cy="6858000"/>
          </a:xfrm>
        </p:spPr>
      </p:pic>
      <p:sp>
        <p:nvSpPr>
          <p:cNvPr id="5" name="TextBox 4"/>
          <p:cNvSpPr txBox="1"/>
          <p:nvPr/>
        </p:nvSpPr>
        <p:spPr>
          <a:xfrm>
            <a:off x="571500" y="571500"/>
            <a:ext cx="8358188" cy="258532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To make the amount or size of something less than it was before</a:t>
            </a:r>
            <a:endParaRPr lang="ru-RU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500188" y="4572000"/>
            <a:ext cx="6715125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8800" dirty="0">
                <a:solidFill>
                  <a:srgbClr val="990033"/>
                </a:solidFill>
                <a:latin typeface="Calibri" pitchFamily="34" charset="0"/>
              </a:rPr>
              <a:t>reduce</a:t>
            </a:r>
            <a:endParaRPr lang="ru-RU" sz="8800" dirty="0">
              <a:solidFill>
                <a:srgbClr val="990033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3" descr="eco-01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44000" contrast="-63000"/>
          </a:blip>
          <a:srcRect/>
          <a:stretch>
            <a:fillRect/>
          </a:stretch>
        </p:blipFill>
        <p:spPr>
          <a:xfrm>
            <a:off x="0" y="0"/>
            <a:ext cx="9209088" cy="6858000"/>
          </a:xfrm>
        </p:spPr>
      </p:pic>
      <p:sp>
        <p:nvSpPr>
          <p:cNvPr id="5" name="TextBox 4"/>
          <p:cNvSpPr txBox="1"/>
          <p:nvPr/>
        </p:nvSpPr>
        <p:spPr>
          <a:xfrm>
            <a:off x="571500" y="857250"/>
            <a:ext cx="8001000" cy="20313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Something bad or difficult that you have to deal with</a:t>
            </a:r>
            <a:endParaRPr lang="ru-RU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714500" y="4572000"/>
            <a:ext cx="6572250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8800" dirty="0">
                <a:solidFill>
                  <a:srgbClr val="990033"/>
                </a:solidFill>
                <a:latin typeface="Calibri" pitchFamily="34" charset="0"/>
              </a:rPr>
              <a:t>problem</a:t>
            </a:r>
            <a:endParaRPr lang="ru-RU" sz="8800" dirty="0">
              <a:solidFill>
                <a:srgbClr val="990033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3" descr="eco-01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44000" contrast="-63000"/>
          </a:blip>
          <a:srcRect/>
          <a:stretch>
            <a:fillRect/>
          </a:stretch>
        </p:blipFill>
        <p:spPr>
          <a:xfrm>
            <a:off x="0" y="0"/>
            <a:ext cx="9209088" cy="6858000"/>
          </a:xfrm>
        </p:spPr>
      </p:pic>
      <p:sp>
        <p:nvSpPr>
          <p:cNvPr id="5" name="TextBox 4"/>
          <p:cNvSpPr txBox="1"/>
          <p:nvPr/>
        </p:nvSpPr>
        <p:spPr>
          <a:xfrm>
            <a:off x="428625" y="1000125"/>
            <a:ext cx="7858125" cy="175432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Synonyms of the </a:t>
            </a:r>
            <a:r>
              <a:rPr lang="en-US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word                “</a:t>
            </a:r>
            <a:r>
              <a:rPr lang="en-US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rubbish”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71472" y="3214686"/>
            <a:ext cx="7786689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8000" dirty="0">
                <a:solidFill>
                  <a:srgbClr val="990033"/>
                </a:solidFill>
                <a:latin typeface="Calibri" pitchFamily="34" charset="0"/>
              </a:rPr>
              <a:t>garbage    trash </a:t>
            </a:r>
          </a:p>
          <a:p>
            <a:pPr algn="ctr"/>
            <a:r>
              <a:rPr lang="en-US" sz="8000" dirty="0" smtClean="0">
                <a:solidFill>
                  <a:srgbClr val="990033"/>
                </a:solidFill>
                <a:latin typeface="Calibri" pitchFamily="34" charset="0"/>
              </a:rPr>
              <a:t>litter  </a:t>
            </a:r>
            <a:r>
              <a:rPr lang="en-US" sz="8000" dirty="0">
                <a:solidFill>
                  <a:srgbClr val="990033"/>
                </a:solidFill>
                <a:latin typeface="Calibri" pitchFamily="34" charset="0"/>
              </a:rPr>
              <a:t> </a:t>
            </a:r>
            <a:r>
              <a:rPr lang="en-US" sz="8000" dirty="0" smtClean="0">
                <a:solidFill>
                  <a:srgbClr val="990033"/>
                </a:solidFill>
                <a:latin typeface="Calibri" pitchFamily="34" charset="0"/>
              </a:rPr>
              <a:t>       waste</a:t>
            </a:r>
            <a:endParaRPr lang="ru-RU" sz="8000" dirty="0">
              <a:solidFill>
                <a:srgbClr val="990033"/>
              </a:solidFill>
              <a:latin typeface="Calibri" pitchFamily="34" charset="0"/>
            </a:endParaRPr>
          </a:p>
          <a:p>
            <a:endParaRPr lang="ru-RU" sz="6000" dirty="0">
              <a:solidFill>
                <a:srgbClr val="990033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1537</TotalTime>
  <Words>147</Words>
  <Application>Microsoft Office PowerPoint</Application>
  <PresentationFormat>Экран (4:3)</PresentationFormat>
  <Paragraphs>23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I</dc:creator>
  <cp:lastModifiedBy>Учитель</cp:lastModifiedBy>
  <cp:revision>155</cp:revision>
  <dcterms:created xsi:type="dcterms:W3CDTF">2008-11-30T15:22:12Z</dcterms:created>
  <dcterms:modified xsi:type="dcterms:W3CDTF">2015-02-05T11:03:11Z</dcterms:modified>
</cp:coreProperties>
</file>