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945CA-FCBE-41B6-B32B-F126056AE1DD}" type="datetimeFigureOut">
              <a:rPr lang="ru-RU" smtClean="0"/>
              <a:t>25.10.2014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539102E-0B29-4F0E-BC89-C7C20F69AD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945CA-FCBE-41B6-B32B-F126056AE1DD}" type="datetimeFigureOut">
              <a:rPr lang="ru-RU" smtClean="0"/>
              <a:t>25.10.2014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9102E-0B29-4F0E-BC89-C7C20F69AD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945CA-FCBE-41B6-B32B-F126056AE1DD}" type="datetimeFigureOut">
              <a:rPr lang="ru-RU" smtClean="0"/>
              <a:t>25.10.2014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9102E-0B29-4F0E-BC89-C7C20F69AD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945CA-FCBE-41B6-B32B-F126056AE1DD}" type="datetimeFigureOut">
              <a:rPr lang="ru-RU" smtClean="0"/>
              <a:t>25.10.2014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539102E-0B29-4F0E-BC89-C7C20F69AD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945CA-FCBE-41B6-B32B-F126056AE1DD}" type="datetimeFigureOut">
              <a:rPr lang="ru-RU" smtClean="0"/>
              <a:t>25.10.2014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9102E-0B29-4F0E-BC89-C7C20F69ADA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945CA-FCBE-41B6-B32B-F126056AE1DD}" type="datetimeFigureOut">
              <a:rPr lang="ru-RU" smtClean="0"/>
              <a:t>25.10.2014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9102E-0B29-4F0E-BC89-C7C20F69AD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945CA-FCBE-41B6-B32B-F126056AE1DD}" type="datetimeFigureOut">
              <a:rPr lang="ru-RU" smtClean="0"/>
              <a:t>25.10.2014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539102E-0B29-4F0E-BC89-C7C20F69ADA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945CA-FCBE-41B6-B32B-F126056AE1DD}" type="datetimeFigureOut">
              <a:rPr lang="ru-RU" smtClean="0"/>
              <a:t>25.10.2014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9102E-0B29-4F0E-BC89-C7C20F69AD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945CA-FCBE-41B6-B32B-F126056AE1DD}" type="datetimeFigureOut">
              <a:rPr lang="ru-RU" smtClean="0"/>
              <a:t>25.10.2014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9102E-0B29-4F0E-BC89-C7C20F69AD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945CA-FCBE-41B6-B32B-F126056AE1DD}" type="datetimeFigureOut">
              <a:rPr lang="ru-RU" smtClean="0"/>
              <a:t>25.10.2014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9102E-0B29-4F0E-BC89-C7C20F69AD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945CA-FCBE-41B6-B32B-F126056AE1DD}" type="datetimeFigureOut">
              <a:rPr lang="ru-RU" smtClean="0"/>
              <a:t>25.10.2014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9102E-0B29-4F0E-BC89-C7C20F69ADAD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88945CA-FCBE-41B6-B32B-F126056AE1DD}" type="datetimeFigureOut">
              <a:rPr lang="ru-RU" smtClean="0"/>
              <a:t>25.10.2014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539102E-0B29-4F0E-BC89-C7C20F69ADA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1142984"/>
            <a:ext cx="8458200" cy="2928958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latin typeface="+mj-lt"/>
              </a:rPr>
              <a:t>Двадцать седьмое октября.</a:t>
            </a:r>
          </a:p>
          <a:p>
            <a:pPr algn="ctr"/>
            <a:endParaRPr lang="ru-RU" sz="4800" b="1" dirty="0" smtClean="0">
              <a:latin typeface="+mj-lt"/>
            </a:endParaRPr>
          </a:p>
          <a:p>
            <a:pPr algn="ctr"/>
            <a:r>
              <a:rPr lang="ru-RU" sz="4800" b="1" dirty="0" smtClean="0">
                <a:latin typeface="+mj-lt"/>
              </a:rPr>
              <a:t>Репортаж-повествование.</a:t>
            </a:r>
            <a:endParaRPr lang="ru-RU" sz="4800" b="1" dirty="0">
              <a:latin typeface="+mj-l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785794"/>
            <a:ext cx="8458200" cy="4929222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/>
              <a:t>Цели:</a:t>
            </a:r>
          </a:p>
          <a:p>
            <a:pPr marL="457200" indent="-457200">
              <a:buAutoNum type="arabicPeriod"/>
            </a:pPr>
            <a:r>
              <a:rPr lang="ru-RU" sz="3600" b="1" dirty="0" smtClean="0"/>
              <a:t>з</a:t>
            </a:r>
            <a:r>
              <a:rPr lang="ru-RU" sz="3600" b="1" dirty="0" smtClean="0"/>
              <a:t>акрепление понятия о репортаже как о жанре;</a:t>
            </a:r>
          </a:p>
          <a:p>
            <a:pPr marL="457200" indent="-457200">
              <a:buAutoNum type="arabicPeriod"/>
            </a:pPr>
            <a:r>
              <a:rPr lang="ru-RU" sz="3600" b="1" dirty="0" smtClean="0"/>
              <a:t>ф</a:t>
            </a:r>
            <a:r>
              <a:rPr lang="ru-RU" sz="3600" b="1" dirty="0" smtClean="0"/>
              <a:t>ормирование умения самостоятельно анализировать и создавать текст-репортаж;</a:t>
            </a:r>
          </a:p>
          <a:p>
            <a:pPr marL="457200" indent="-457200">
              <a:buAutoNum type="arabicPeriod"/>
            </a:pPr>
            <a:r>
              <a:rPr lang="ru-RU" sz="3600" b="1" dirty="0" smtClean="0"/>
              <a:t>ф</a:t>
            </a:r>
            <a:r>
              <a:rPr lang="ru-RU" sz="3600" b="1" dirty="0" smtClean="0"/>
              <a:t>ормирование умения сжатия текста.</a:t>
            </a:r>
          </a:p>
          <a:p>
            <a:pPr marL="457200" indent="-457200"/>
            <a:endParaRPr lang="ru-RU" sz="36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500042"/>
            <a:ext cx="8458200" cy="1222375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/>
              <a:t>Алгоритм построения репортажа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1071546"/>
            <a:ext cx="8458200" cy="5643602"/>
          </a:xfrm>
        </p:spPr>
        <p:txBody>
          <a:bodyPr>
            <a:normAutofit fontScale="250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sz="7200" b="1" dirty="0" smtClean="0"/>
              <a:t>Зачин</a:t>
            </a:r>
            <a:r>
              <a:rPr lang="ru-RU" sz="7200" dirty="0" smtClean="0"/>
              <a:t> – начало репортажа –должен быть динамичным</a:t>
            </a:r>
          </a:p>
          <a:p>
            <a:r>
              <a:rPr lang="ru-RU" sz="7200" dirty="0" smtClean="0"/>
              <a:t> </a:t>
            </a:r>
            <a:r>
              <a:rPr lang="ru-RU" sz="7200" dirty="0" smtClean="0"/>
              <a:t>           - описание места действия</a:t>
            </a:r>
          </a:p>
          <a:p>
            <a:r>
              <a:rPr lang="ru-RU" sz="7200" dirty="0" smtClean="0"/>
              <a:t> </a:t>
            </a:r>
            <a:r>
              <a:rPr lang="ru-RU" sz="7200" dirty="0" smtClean="0"/>
              <a:t>           - описание внутреннего состояния человека</a:t>
            </a:r>
          </a:p>
          <a:p>
            <a:r>
              <a:rPr lang="ru-RU" sz="7200" dirty="0" smtClean="0"/>
              <a:t> </a:t>
            </a:r>
            <a:r>
              <a:rPr lang="ru-RU" sz="7200" dirty="0" smtClean="0"/>
              <a:t>           - описание окружающей среды</a:t>
            </a:r>
          </a:p>
          <a:p>
            <a:r>
              <a:rPr lang="ru-RU" sz="7200" dirty="0" smtClean="0"/>
              <a:t>Использование односоставных предложений в нём – путь к быстрому введению читателя или слушателя в ход события</a:t>
            </a:r>
          </a:p>
          <a:p>
            <a:endParaRPr lang="ru-RU" sz="7200" dirty="0" smtClean="0"/>
          </a:p>
          <a:p>
            <a:r>
              <a:rPr lang="ru-RU" sz="7200" b="1" dirty="0" smtClean="0"/>
              <a:t>Центральная часть репортажа – рассказ о событии</a:t>
            </a:r>
          </a:p>
          <a:p>
            <a:r>
              <a:rPr lang="ru-RU" sz="7200" dirty="0" smtClean="0"/>
              <a:t>Обычно представляет собой тип речи  повествование</a:t>
            </a:r>
          </a:p>
          <a:p>
            <a:r>
              <a:rPr lang="ru-RU" sz="7200" dirty="0" smtClean="0"/>
              <a:t>          - в нём всегда присутствует личность автора и раскрывается его отношение к </a:t>
            </a:r>
          </a:p>
          <a:p>
            <a:r>
              <a:rPr lang="ru-RU" sz="7200" dirty="0" smtClean="0"/>
              <a:t> </a:t>
            </a:r>
            <a:r>
              <a:rPr lang="ru-RU" sz="7200" dirty="0" smtClean="0"/>
              <a:t>             событию ( радость, сочувствие, гордость, изумление, заинтересованность )</a:t>
            </a:r>
          </a:p>
          <a:p>
            <a:r>
              <a:rPr lang="ru-RU" sz="7200" dirty="0" smtClean="0"/>
              <a:t>В рассказе  успешно используются оценочные наречия (радостно, требовательно, молниеносно ,быстро,  хорошо, аккуратно, доверчиво, нерешительно, осторожно, взволнованно), выразительные глаголы ( очаровать, удивляться, броситься, схватить, обрадоваться, собраться, воодушевиться, присмотреться, вглядеться, восторгаться), порядок слов (прямой и обратный – инверсия ), восклицательные и вопросительные предложения, обращения, вводные слова, выражающие авторское мнение и степень уверенности в сказанном.</a:t>
            </a:r>
          </a:p>
          <a:p>
            <a:endParaRPr lang="ru-RU" sz="7200" dirty="0" smtClean="0"/>
          </a:p>
          <a:p>
            <a:r>
              <a:rPr lang="ru-RU" sz="7200" b="1" dirty="0" smtClean="0"/>
              <a:t>Заключение</a:t>
            </a:r>
            <a:r>
              <a:rPr lang="ru-RU" sz="7200" dirty="0" smtClean="0"/>
              <a:t> – оценка  события, краткий вывод, к которому автор подводит читателя или слушателя.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1857364"/>
            <a:ext cx="8458200" cy="2943236"/>
          </a:xfrm>
        </p:spPr>
        <p:txBody>
          <a:bodyPr>
            <a:normAutofit/>
          </a:bodyPr>
          <a:lstStyle/>
          <a:p>
            <a:r>
              <a:rPr lang="ru-RU" b="1" dirty="0" smtClean="0"/>
              <a:t>Не забудьте о главном</a:t>
            </a:r>
            <a:r>
              <a:rPr lang="ru-RU" dirty="0" smtClean="0"/>
              <a:t>: вам надо не просто рассказать о событии, а показать, как это происходило ( «настоящее репортажа</a:t>
            </a:r>
            <a:r>
              <a:rPr lang="ru-RU" dirty="0" smtClean="0"/>
              <a:t>»!)</a:t>
            </a:r>
            <a:endParaRPr lang="ru-RU" dirty="0" smtClean="0"/>
          </a:p>
          <a:p>
            <a:r>
              <a:rPr lang="ru-RU" b="1" dirty="0" smtClean="0"/>
              <a:t>Ключевые слова репортажа: динамичность повествования, оценка, заинтересованность, краткость.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928670"/>
            <a:ext cx="8458200" cy="3643338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200" b="1" dirty="0" smtClean="0"/>
              <a:t>Домашнее задание</a:t>
            </a:r>
          </a:p>
          <a:p>
            <a:r>
              <a:rPr lang="ru-RU" sz="3200" b="1" dirty="0" smtClean="0"/>
              <a:t>П.21, упр. 132</a:t>
            </a:r>
          </a:p>
          <a:p>
            <a:endParaRPr lang="ru-RU" sz="3200" b="1" dirty="0" smtClean="0"/>
          </a:p>
          <a:p>
            <a:pPr algn="ctr"/>
            <a:r>
              <a:rPr lang="ru-RU" sz="3200" b="1" dirty="0" smtClean="0"/>
              <a:t>Желаю успехов!!!</a:t>
            </a:r>
          </a:p>
          <a:p>
            <a:endParaRPr lang="ru-RU" sz="3200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99</TotalTime>
  <Words>252</Words>
  <Application>Microsoft Office PowerPoint</Application>
  <PresentationFormat>Экран (4:3)</PresentationFormat>
  <Paragraphs>29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Трек</vt:lpstr>
      <vt:lpstr>Слайд 1</vt:lpstr>
      <vt:lpstr>Слайд 2</vt:lpstr>
      <vt:lpstr>Алгоритм построения репортажа</vt:lpstr>
      <vt:lpstr>Слайд 4</vt:lpstr>
      <vt:lpstr>Слайд 5</vt:lpstr>
    </vt:vector>
  </TitlesOfParts>
  <Company>МОУ СОШ-55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Репортаж - повествование</dc:title>
  <dc:creator>Светлана</dc:creator>
  <cp:lastModifiedBy>Светлана</cp:lastModifiedBy>
  <cp:revision>10</cp:revision>
  <dcterms:created xsi:type="dcterms:W3CDTF">2014-10-25T00:43:13Z</dcterms:created>
  <dcterms:modified xsi:type="dcterms:W3CDTF">2014-10-25T02:22:52Z</dcterms:modified>
</cp:coreProperties>
</file>