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8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</p:sldIdLst>
  <p:sldSz cx="9144000" cy="6858000" type="screen4x3"/>
  <p:notesSz cx="6858000" cy="9144000"/>
  <p:photoAlbum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3300"/>
    <a:srgbClr val="FFFFFF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B2BC9-1E18-4657-A02D-6D781774EE75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20E2DB6-521C-416A-967F-9B643FD474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B2BC9-1E18-4657-A02D-6D781774EE75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E2DB6-521C-416A-967F-9B643FD474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B2BC9-1E18-4657-A02D-6D781774EE75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E2DB6-521C-416A-967F-9B643FD474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B2BC9-1E18-4657-A02D-6D781774EE75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220E2DB6-521C-416A-967F-9B643FD474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B2BC9-1E18-4657-A02D-6D781774EE75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E2DB6-521C-416A-967F-9B643FD47487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B2BC9-1E18-4657-A02D-6D781774EE75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E2DB6-521C-416A-967F-9B643FD474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B2BC9-1E18-4657-A02D-6D781774EE75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220E2DB6-521C-416A-967F-9B643FD4748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B2BC9-1E18-4657-A02D-6D781774EE75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E2DB6-521C-416A-967F-9B643FD474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B2BC9-1E18-4657-A02D-6D781774EE75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E2DB6-521C-416A-967F-9B643FD474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B2BC9-1E18-4657-A02D-6D781774EE75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E2DB6-521C-416A-967F-9B643FD47487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9B2BC9-1E18-4657-A02D-6D781774EE75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20E2DB6-521C-416A-967F-9B643FD47487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C49B2BC9-1E18-4657-A02D-6D781774EE75}" type="datetimeFigureOut">
              <a:rPr lang="ru-RU" smtClean="0"/>
              <a:t>05.02.2015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220E2DB6-521C-416A-967F-9B643FD47487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FF0000"/>
                </a:solidFill>
              </a:rPr>
              <a:t>Рисование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Как розовые яблочки, на ветках снегири.</a:t>
            </a:r>
            <a:endParaRPr lang="ru-RU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Рисунок 3" descr="093309e3eb808b6c91eddc8dca5988e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1628800"/>
            <a:ext cx="1950720" cy="1877568"/>
          </a:xfrm>
          <a:prstGeom prst="rect">
            <a:avLst/>
          </a:prstGeom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7def15675e578e7289b26e3c988d8225db9b64347693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524000" y="823912"/>
            <a:ext cx="6096000" cy="521017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8.jpg"/>
          <p:cNvPicPr>
            <a:picLocks noGrp="1" noChangeAspect="1"/>
          </p:cNvPicPr>
          <p:nvPr isPhoto="1"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 spd="med">
    <p:wipe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текст при наведении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43608" y="404664"/>
            <a:ext cx="6276975" cy="501967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467544" y="764704"/>
            <a:ext cx="6264696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/>
              <a:t>Снегирь выглядит нарядным – он всегда в </a:t>
            </a:r>
            <a:r>
              <a:rPr lang="ru-RU" sz="2000" dirty="0" smtClean="0"/>
              <a:t>красном.</a:t>
            </a:r>
          </a:p>
          <a:p>
            <a:endParaRPr lang="ru-RU" sz="2000" dirty="0" smtClean="0"/>
          </a:p>
          <a:p>
            <a:endParaRPr lang="ru-RU" sz="20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467544" y="1268760"/>
            <a:ext cx="6390456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/>
              <a:t>Лесные территории особенно нравятся птице летом, ведь именно в лесу она выводит птенцов. Осенью же снегири сбиваются в небольшие стайки и заселяются поближе к жилищам людей. Рябина и другие оставшиеся от щедрой осени ягоды – основная пища снегирей зимой. Странствуют они в зимнее время по паркам, садам, рощам и скверам в надежде добыть себе пропитание.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979712" y="1340768"/>
            <a:ext cx="4572000" cy="5078313"/>
          </a:xfrm>
          <a:prstGeom prst="rect">
            <a:avLst/>
          </a:prstGeom>
        </p:spPr>
        <p:txBody>
          <a:bodyPr>
            <a:spAutoFit/>
          </a:bodyPr>
          <a:lstStyle/>
          <a:p>
            <a:pPr fontAlgn="base"/>
            <a:r>
              <a:rPr lang="ru-RU" sz="2400" b="1" dirty="0">
                <a:solidFill>
                  <a:srgbClr val="FF0000"/>
                </a:solidFill>
              </a:rPr>
              <a:t>«О чем ты думаешь, снегирь?»</a:t>
            </a:r>
            <a:r>
              <a:rPr lang="ru-RU" sz="2400" dirty="0">
                <a:solidFill>
                  <a:srgbClr val="FF0000"/>
                </a:solidFill>
              </a:rPr>
              <a:t/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Автор: </a:t>
            </a:r>
            <a:r>
              <a:rPr lang="ru-RU" sz="2400" i="1" dirty="0">
                <a:solidFill>
                  <a:srgbClr val="FF0000"/>
                </a:solidFill>
              </a:rPr>
              <a:t>И Беляков</a:t>
            </a:r>
            <a:endParaRPr lang="ru-RU" sz="2400" dirty="0">
              <a:solidFill>
                <a:srgbClr val="FF0000"/>
              </a:solidFill>
            </a:endParaRPr>
          </a:p>
          <a:p>
            <a:pPr fontAlgn="base"/>
            <a:r>
              <a:rPr lang="ru-RU" sz="2400" dirty="0">
                <a:solidFill>
                  <a:srgbClr val="FF0000"/>
                </a:solidFill>
              </a:rPr>
              <a:t>Ах, до чего мороз сердит!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Кругом снежок, снежок…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Снегирь на веточке сидит,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Снегирь пылает и горит,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Как маленький флажок.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И сад,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И роща, и пустырь…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Все в тихом зимнем сне.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— О чем ты думаешь, снегирь?</a:t>
            </a:r>
            <a:br>
              <a:rPr lang="ru-RU" sz="2400" dirty="0">
                <a:solidFill>
                  <a:srgbClr val="FF0000"/>
                </a:solidFill>
              </a:rPr>
            </a:br>
            <a:r>
              <a:rPr lang="ru-RU" sz="2400" dirty="0">
                <a:solidFill>
                  <a:srgbClr val="FF0000"/>
                </a:solidFill>
              </a:rPr>
              <a:t>— Конечно, о весне!</a:t>
            </a:r>
          </a:p>
          <a:p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a33a9eff3068e7046ef6992efe02ada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4500" y="330200"/>
            <a:ext cx="8255000" cy="6197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964ef6fb9654a12388af9869ea1986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85750" y="0"/>
            <a:ext cx="8572500" cy="6858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221609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76375" y="333375"/>
            <a:ext cx="6191250" cy="6191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рис-6-цвет-cop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104620"/>
            <a:ext cx="9144000" cy="664876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Trek</Template>
  <TotalTime>28</TotalTime>
  <Words>88</Words>
  <Application>Microsoft Office PowerPoint</Application>
  <PresentationFormat>Экран (4:3)</PresentationFormat>
  <Paragraphs>7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Рисование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Рисование</dc:title>
  <dc:creator>home</dc:creator>
  <cp:lastModifiedBy>home</cp:lastModifiedBy>
  <cp:revision>3</cp:revision>
  <dcterms:created xsi:type="dcterms:W3CDTF">2015-02-05T14:29:38Z</dcterms:created>
  <dcterms:modified xsi:type="dcterms:W3CDTF">2015-02-05T14:58:33Z</dcterms:modified>
</cp:coreProperties>
</file>