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2F4-7756-4D05-A3EA-9F86AA0E4B3A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EA30-E0E9-4157-943E-382ED3D40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2F4-7756-4D05-A3EA-9F86AA0E4B3A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EA30-E0E9-4157-943E-382ED3D40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2F4-7756-4D05-A3EA-9F86AA0E4B3A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EA30-E0E9-4157-943E-382ED3D40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2F4-7756-4D05-A3EA-9F86AA0E4B3A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EA30-E0E9-4157-943E-382ED3D40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2F4-7756-4D05-A3EA-9F86AA0E4B3A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EA30-E0E9-4157-943E-382ED3D40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2F4-7756-4D05-A3EA-9F86AA0E4B3A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EA30-E0E9-4157-943E-382ED3D40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2F4-7756-4D05-A3EA-9F86AA0E4B3A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EA30-E0E9-4157-943E-382ED3D40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2F4-7756-4D05-A3EA-9F86AA0E4B3A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EA30-E0E9-4157-943E-382ED3D40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2F4-7756-4D05-A3EA-9F86AA0E4B3A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EA30-E0E9-4157-943E-382ED3D40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2F4-7756-4D05-A3EA-9F86AA0E4B3A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EA30-E0E9-4157-943E-382ED3D40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2F4-7756-4D05-A3EA-9F86AA0E4B3A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EA30-E0E9-4157-943E-382ED3D40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DF2F4-7756-4D05-A3EA-9F86AA0E4B3A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0EA30-E0E9-4157-943E-382ED3D40B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"/>
            <a:ext cx="7786742" cy="92866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Роль обложки в журнале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7772400" cy="1143008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Презентацию подготовили ученицы 8а класса : </a:t>
            </a:r>
            <a:r>
              <a:rPr lang="ru-RU" sz="2000" dirty="0" err="1" smtClean="0">
                <a:solidFill>
                  <a:schemeClr val="tx1"/>
                </a:solidFill>
              </a:rPr>
              <a:t>Мелинова</a:t>
            </a:r>
            <a:r>
              <a:rPr lang="ru-RU" sz="2000" dirty="0" smtClean="0">
                <a:solidFill>
                  <a:schemeClr val="tx1"/>
                </a:solidFill>
              </a:rPr>
              <a:t> Наталия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Морозова Олеся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ре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857232"/>
            <a:ext cx="6667500" cy="4438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Реклама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>
            <a:normAutofit/>
          </a:bodyPr>
          <a:lstStyle/>
          <a:p>
            <a:r>
              <a:rPr lang="ru-RU" sz="1400" dirty="0"/>
              <a:t>Реклама – понятие весьма широкое. Внутри нее существуют такие направления деятельности как </a:t>
            </a:r>
            <a:r>
              <a:rPr lang="ru-RU" sz="1400" dirty="0" err="1"/>
              <a:t>копирайтинг</a:t>
            </a:r>
            <a:r>
              <a:rPr lang="ru-RU" sz="1400" dirty="0"/>
              <a:t>, фотография, дизайн и др. Дизайн, как одна из сфер творчества, тесно связанных с рекламой, представляет собой область, где себя могут реализовать и дизайнеры, и художники, и фотографы</a:t>
            </a:r>
            <a:r>
              <a:rPr lang="ru-RU" sz="1400" dirty="0" smtClean="0"/>
              <a:t>.</a:t>
            </a:r>
            <a:endParaRPr lang="ru-RU" sz="1400" dirty="0"/>
          </a:p>
          <a:p>
            <a:r>
              <a:rPr lang="ru-RU" sz="1400" dirty="0"/>
              <a:t>Главная задача любого журнала – проинформировать читателя о какой-либо новости, о неком событии, о встрече, о новинках и т.п. Обложка в данном контексте представляет собой краткое содержание глянца, где в виде графических и визуальных элементов опубликованы основные темы номера. В модных женских журналах, таких библиях моды, как VOGUE и </a:t>
            </a:r>
            <a:r>
              <a:rPr lang="ru-RU" sz="1400" dirty="0" err="1"/>
              <a:t>Harper’s</a:t>
            </a:r>
            <a:r>
              <a:rPr lang="ru-RU" sz="1400" dirty="0"/>
              <a:t> BAZAAR, обложка является своего рода оберткой товара. На ней традиционно изображается женщина. Она играет роль проводника по красивой жизни и гида по всему номеру. Героиня обложки есть ни кто иной, как рекламный герой, который становится для читательницы идеалом и образцом для подражания.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4" name="Рисунок 3" descr="в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928934"/>
            <a:ext cx="5388203" cy="3572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480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Сводится к принципу AIDA - внимание, интерес, желание </a:t>
            </a:r>
            <a:r>
              <a:rPr lang="ru-RU" sz="2700" dirty="0" smtClean="0"/>
              <a:t>действие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286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/>
              <a:t>Если убрать все надписи с обложки, очистить ее от текста, то мы увидим профессиональную фотографию, которая реже демонстрирует идею, нежели художественную ценность и </a:t>
            </a:r>
            <a:r>
              <a:rPr lang="ru-RU" sz="1400" dirty="0" err="1"/>
              <a:t>креативный</a:t>
            </a:r>
            <a:r>
              <a:rPr lang="ru-RU" sz="1400" dirty="0"/>
              <a:t> образ модели. На обложке данный снимок становится рекламным: его задача сводится к принципу AIDA (внимание, интерес, желание действие). Например, обложка ноябрьского VOGUE - портрет </a:t>
            </a:r>
            <a:r>
              <a:rPr lang="ru-RU" sz="1400" dirty="0" err="1"/>
              <a:t>Ренаты</a:t>
            </a:r>
            <a:r>
              <a:rPr lang="ru-RU" sz="1400" dirty="0"/>
              <a:t> Литвиновой в профиль. Макияж на ней практически отсутствует, и она предстает в своем ежедневном образе, не воплощая никакой </a:t>
            </a:r>
            <a:r>
              <a:rPr lang="ru-RU" sz="1400" dirty="0" err="1"/>
              <a:t>креативной</a:t>
            </a:r>
            <a:r>
              <a:rPr lang="ru-RU" sz="1400" dirty="0"/>
              <a:t> идеи. Это демонстрирует самую простую задачу «портретной обложки» - не отходить от стандартов.</a:t>
            </a:r>
          </a:p>
        </p:txBody>
      </p:sp>
      <p:pic>
        <p:nvPicPr>
          <p:cNvPr id="4" name="Рисунок 3" descr="реклам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2143116"/>
            <a:ext cx="3143250" cy="415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Возбуждение интереса и демонстрация </a:t>
            </a:r>
            <a:r>
              <a:rPr lang="ru-RU" sz="2700" dirty="0" smtClean="0"/>
              <a:t>образа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6357958"/>
          </a:xfrm>
        </p:spPr>
        <p:txBody>
          <a:bodyPr>
            <a:normAutofit/>
          </a:bodyPr>
          <a:lstStyle/>
          <a:p>
            <a:r>
              <a:rPr lang="ru-RU" sz="1400" dirty="0"/>
              <a:t>Однако это лишь один из нескольких методов создания глянцевых обложек. Например, обложка журнала </a:t>
            </a:r>
            <a:r>
              <a:rPr lang="ru-RU" sz="1400" dirty="0" err="1"/>
              <a:t>Harper’s</a:t>
            </a:r>
            <a:r>
              <a:rPr lang="ru-RU" sz="1400" dirty="0"/>
              <a:t> BAZAAR, на которой мы видим модель, одетую в легкое, элегантное платье с развевающейся юбкой. Модель не играет роль «счастливой владелицы рекламируемой одежды». Интересна фотография эстетической привлекательностью, гармоничностью и одновременно эпатажем образа.</a:t>
            </a:r>
          </a:p>
          <a:p>
            <a:r>
              <a:rPr lang="ru-RU" sz="1400" dirty="0"/>
              <a:t>Мы видим не женщину, а манекенщицу, которая при помощи позы выражает свою позицию и определяет целевую аудиторию данного номера: уверенные в себе женщины, которые состоялись в жизни и не привыкли следовать каким-либо законам и стандартам. Кроме того, стоит обратить внимание на положение ступней героини: они развернуты под прямым углом относительно друг друга. Таким образом, еще более четко подчеркивается идея, которую важно донести до читателя: уверенность и независимость женщины, несмотря на легкость и романтичность ее одежды. Что способствует воплощению не эстетической задачи фотографии, а рекламной: возбуждение интереса и демонстрация образа, к которому нужно стремиться.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4" name="Рисунок 3" descr="презентац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3019425"/>
            <a:ext cx="2838450" cy="3838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04"/>
          </a:xfrm>
        </p:spPr>
        <p:txBody>
          <a:bodyPr>
            <a:noAutofit/>
          </a:bodyPr>
          <a:lstStyle/>
          <a:p>
            <a:r>
              <a:rPr lang="ru-RU" sz="2400" dirty="0"/>
              <a:t>Создание </a:t>
            </a:r>
            <a:r>
              <a:rPr lang="ru-RU" sz="2400" dirty="0" smtClean="0"/>
              <a:t>фотографии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429396"/>
          </a:xfrm>
        </p:spPr>
        <p:txBody>
          <a:bodyPr>
            <a:normAutofit/>
          </a:bodyPr>
          <a:lstStyle/>
          <a:p>
            <a:r>
              <a:rPr lang="ru-RU" sz="1400" dirty="0"/>
              <a:t>Важно отметить, что создание фотографии – это не только процесс подготовки образа модели и непосредственно сама съемка, это также последующая работа специалиста: можете называть его дизайнером, можете ретушером, вариантов много. Однако его функция в процессе создания глянца – привести идею в порядок и придать ей тот самый глянцевый вид привлекательности и современности.</a:t>
            </a:r>
          </a:p>
          <a:p>
            <a:r>
              <a:rPr lang="ru-RU" sz="1400" dirty="0"/>
              <a:t>Таким образом, мы видим, что, во-первых, фотография наделяется </a:t>
            </a:r>
            <a:r>
              <a:rPr lang="ru-RU" sz="1400" dirty="0" err="1"/>
              <a:t>сверхидеей</a:t>
            </a:r>
            <a:r>
              <a:rPr lang="ru-RU" sz="1400" dirty="0"/>
              <a:t>, которую она должна донести до читателя. Во-вторых, образ, воплощаемый моделью, выполняет не только художественную и </a:t>
            </a:r>
            <a:r>
              <a:rPr lang="ru-RU" sz="1400" dirty="0" err="1"/>
              <a:t>имиджевую</a:t>
            </a:r>
            <a:r>
              <a:rPr lang="ru-RU" sz="1400" dirty="0"/>
              <a:t> функцию, но также рекламную: продвижение номера журнала и реклама одежды в меньшей степени. Глянец, будучи одним из видов рекламы, таким образом, является наглядным примером создания рекламного образа и его продвижение впоследствии.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5" name="Рисунок 4" descr="slai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571744"/>
            <a:ext cx="4624231" cy="3652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586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Роль обложки в журнале </vt:lpstr>
      <vt:lpstr>Реклама</vt:lpstr>
      <vt:lpstr>Сводится к принципу AIDA - внимание, интерес, желание действие</vt:lpstr>
      <vt:lpstr>Возбуждение интереса и демонстрация образа</vt:lpstr>
      <vt:lpstr>Создание фотографии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обложки в журнале</dc:title>
  <dc:creator>Мамонт</dc:creator>
  <cp:lastModifiedBy>Мамонт</cp:lastModifiedBy>
  <cp:revision>4</cp:revision>
  <dcterms:created xsi:type="dcterms:W3CDTF">2015-02-02T14:20:31Z</dcterms:created>
  <dcterms:modified xsi:type="dcterms:W3CDTF">2015-02-02T14:58:47Z</dcterms:modified>
</cp:coreProperties>
</file>