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2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9" autoAdjust="0"/>
    <p:restoredTop sz="94660"/>
  </p:normalViewPr>
  <p:slideViewPr>
    <p:cSldViewPr>
      <p:cViewPr>
        <p:scale>
          <a:sx n="82" d="100"/>
          <a:sy n="82" d="100"/>
        </p:scale>
        <p:origin x="-1032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8280764-A2EE-4D42-ADF8-BB21707720A9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8979DE92-E4CD-428F-891F-B41B03BA4C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64A14E9-E380-448F-9868-CFA2F5501B9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4CEB6-7FFB-4C8D-8629-6B415D0E18E0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E4FEA-8298-4BA7-A267-6730C56391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D7CC7-6CB0-418B-9903-BE13B889B0EE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F8918-BC0F-486F-9F51-CF24EB2E9F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35DD7-7427-46EC-8457-4F190F0F2930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6D407-7930-4F59-BDBF-FD9A7F8304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97A8E-D85A-4CD0-B72B-CAEC2F9FEB00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1105A-E29F-42FA-A67F-38D25CF999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BADDCD-FEBB-4E63-849F-71E10B23A338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23E4B-4F9F-4E3D-BD5D-3F34271B2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8C3F07-3B41-4B09-8849-DF0A721316F2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DD0FB-8ABD-4899-83B8-FF943A57A2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36675E-087C-46F1-8EEA-DB1294C420E0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FF009-C20D-4B40-854F-79321BD576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8063A-8477-4DCF-A776-EA1CC67B1A38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807B4-813A-458F-BB4C-EF99274F9A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AC411-E1BD-46E2-BF48-43485A7A8B20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FF94F-97E0-49F3-A5FA-AE17751DBB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D00CA-53EE-4446-A041-437821213229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28CB2-1ECD-4372-B749-191B64318D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46246-9BF8-43D1-9AF4-BA69D5742D79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29380-6754-4520-9770-A925F29AC7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  <a:extLst>
              <a:ext uri="{BEBA8EAE-BF5A-486C-A8C5-ECC9F3942E4B}"/>
            </a:extLst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33A107-E03B-44B0-AA29-17ED8083F13E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A4665D-F78F-4D38-87DC-C1E4C18A5C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900113" y="12700"/>
            <a:ext cx="7772400" cy="3311525"/>
          </a:xfrm>
        </p:spPr>
        <p:txBody>
          <a:bodyPr/>
          <a:lstStyle/>
          <a:p>
            <a:r>
              <a:rPr lang="ru-RU" sz="7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Ракетные войска стратегического назначения</a:t>
            </a:r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8313" y="3789363"/>
            <a:ext cx="6696075" cy="1943100"/>
          </a:xfrm>
        </p:spPr>
        <p:txBody>
          <a:bodyPr/>
          <a:lstStyle/>
          <a:p>
            <a:pPr algn="l"/>
            <a:r>
              <a:rPr 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Выполнили:Плюсин</a:t>
            </a:r>
            <a:r>
              <a:rPr lang="en-US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Маров</a:t>
            </a:r>
            <a:r>
              <a:rPr lang="en-US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Степанов</a:t>
            </a:r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3081338" y="6165850"/>
            <a:ext cx="30241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Ярославль,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395288" y="17463"/>
            <a:ext cx="8435975" cy="1427162"/>
          </a:xfrm>
        </p:spPr>
        <p:txBody>
          <a:bodyPr/>
          <a:lstStyle/>
          <a:p>
            <a:r>
              <a:rPr lang="ru-RU" sz="5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Состояние войск РВСН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4425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 последние 6 лет были совершены: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Ввод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строй станций нового поколения системы предупреждения о ракетном нападении в Ленинградской области и Краснодарском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крае;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Средний ремонт подводных ракетоносцев с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элементами модернизации и заменой ракет на Р-29РМУ2 «Синева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Возобновление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2007 году регулярных полетов стратегической авиации в отдаленные зоны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патрулирования;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Возобновление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производства стратегических бомбардировщиков-ракетоносцев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Ту-160;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ывод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орбиту четырёх спутников серии «Космос» системы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раннего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предупреждения «Око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2016125"/>
          </a:xfrm>
        </p:spPr>
        <p:txBody>
          <a:bodyPr/>
          <a:lstStyle/>
          <a:p>
            <a:r>
              <a:rPr lang="ru-RU" sz="48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Приоритетные направления дальнейшего развития РВСН</a:t>
            </a:r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>
          <a:xfrm>
            <a:off x="468313" y="2565400"/>
            <a:ext cx="8229600" cy="3959225"/>
          </a:xfrm>
        </p:spPr>
        <p:txBody>
          <a:bodyPr/>
          <a:lstStyle/>
          <a:p>
            <a:pPr algn="just"/>
            <a:r>
              <a:rPr lang="ru-RU" sz="2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Поддержание боевой готовности существующей группировки войск;</a:t>
            </a:r>
          </a:p>
          <a:p>
            <a:pPr algn="just"/>
            <a:r>
              <a:rPr lang="ru-RU" sz="2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Максимальное продление сроков эксплуатации ракетных комплексов;</a:t>
            </a:r>
          </a:p>
          <a:p>
            <a:pPr algn="just"/>
            <a:r>
              <a:rPr lang="ru-RU" sz="2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Завершение разработки и развертывание с необходимыми темпами современных ракетных комплексов "Тополь-М« и «Ярс» стационарного и подвижного базирования;</a:t>
            </a:r>
          </a:p>
          <a:p>
            <a:pPr algn="just"/>
            <a:r>
              <a:rPr lang="ru-RU" sz="2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Развитие системы боевого управления войсками и оружием;</a:t>
            </a:r>
          </a:p>
          <a:p>
            <a:pPr algn="just"/>
            <a:r>
              <a:rPr lang="ru-RU" sz="2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Создание научно-технического задела по перспективным образцам вооружения и техники РВСН.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Определение РВСН;</a:t>
            </a:r>
          </a:p>
          <a:p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История РВСН;</a:t>
            </a:r>
          </a:p>
          <a:p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Состав РВСН;</a:t>
            </a:r>
          </a:p>
          <a:p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Ракетные армии и входящие в них дивизии;</a:t>
            </a:r>
          </a:p>
          <a:p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Полигон Капустин Яр;</a:t>
            </a:r>
          </a:p>
          <a:p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Полигон Кура;</a:t>
            </a:r>
          </a:p>
          <a:p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29 Гвардейская ракетная дивизия;</a:t>
            </a:r>
          </a:p>
          <a:p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Состояние войск РВСН;</a:t>
            </a:r>
          </a:p>
          <a:p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Приоритетные направления дальнейшего развития РВСН.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4117975"/>
          </a:xfrm>
        </p:spPr>
        <p:txBody>
          <a:bodyPr/>
          <a:lstStyle/>
          <a:p>
            <a:pPr algn="just"/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Ракетные войска стратегического назначения (РВСН) - </a:t>
            </a:r>
            <a:r>
              <a:rPr lang="ru-RU" sz="24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отдельный род войск Вооружённых Сил Российской Федерации, сухопутный компонент стратегических ядерных сил. Предназначены для ядерного сдерживания возможной агрессии и поражения в составе стратегических ядерных сил или самостоятельно массированными, групповыми или одиночными ракетно-ядерными ударами стратегических объектов, находящихся на одном или нескольких стратегических направлениях и составляющих основу военных и военно-экономических потенциалов противника</a:t>
            </a:r>
            <a:r>
              <a:rPr lang="ru-RU" sz="2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0338" y="4221163"/>
            <a:ext cx="3916362" cy="2495550"/>
          </a:xfrm>
          <a:prstGeom prst="rect">
            <a:avLst/>
          </a:prstGeom>
          <a:ln w="38100" cmpd="sng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sz="7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История РВСН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24525" y="1557338"/>
            <a:ext cx="3311525" cy="3444875"/>
          </a:xfrm>
          <a:ln w="38100">
            <a:solidFill>
              <a:schemeClr val="accent3">
                <a:lumMod val="50000"/>
              </a:schemeClr>
            </a:solidFill>
          </a:ln>
        </p:spPr>
      </p:pic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5364163" y="5048250"/>
            <a:ext cx="388461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Первый Главнокомандующий </a:t>
            </a:r>
          </a:p>
          <a:p>
            <a:pPr algn="ctr"/>
            <a:r>
              <a:rPr lang="ru-RU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РВСН Митрофан Неделин</a:t>
            </a:r>
          </a:p>
        </p:txBody>
      </p:sp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107950" y="1125538"/>
            <a:ext cx="5435600" cy="563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Дата образования РВСН – 17 декабря 1959г. </a:t>
            </a:r>
          </a:p>
          <a:p>
            <a:pPr algn="just"/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20 января 1960 года были произведены первые испытания МБР Р-7 на предельную дальность.</a:t>
            </a:r>
          </a:p>
          <a:p>
            <a:pPr algn="just"/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В 1962 году в ходе операции «Анадырь» 36 РСД Р-12 были скрытно размещены на Кубе, что вызвало Карибский кризис.</a:t>
            </a:r>
          </a:p>
          <a:p>
            <a:pPr algn="just"/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Непрерывное наращивание количества и качественных характеристик ракетных комплексов, состоявших на вооружении, содействовало установлению ядерного паритета между СССР и США в 70-х годах XX века.</a:t>
            </a:r>
          </a:p>
          <a:p>
            <a:pPr algn="just"/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Подписание в 1987 году договора между СССР и США о ликвидации ракет средней и малой дальности (РСМД), а затем договоров об ограничении и сокращении стратегических наступательных вооружений СНВ-1 (1991) и СНВ-2 (1993) привело к значительному сокращению численности РВСН, снятию с боевого дежурства и ликвидации ракет с разделяющимися головными частями — их основной ударной силы.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sz="72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Состав РВСН</a:t>
            </a:r>
          </a:p>
        </p:txBody>
      </p:sp>
      <p:sp>
        <p:nvSpPr>
          <p:cNvPr id="18434" name="Объект 2"/>
          <p:cNvSpPr>
            <a:spLocks noGrp="1"/>
          </p:cNvSpPr>
          <p:nvPr>
            <p:ph idx="1"/>
          </p:nvPr>
        </p:nvSpPr>
        <p:spPr>
          <a:xfrm>
            <a:off x="250825" y="1341438"/>
            <a:ext cx="5257800" cy="5400675"/>
          </a:xfrm>
        </p:spPr>
        <p:txBody>
          <a:bodyPr/>
          <a:lstStyle/>
          <a:p>
            <a:pPr marL="0" indent="0" algn="just">
              <a:buFont typeface="Arial" charset="0"/>
              <a:buNone/>
            </a:pPr>
            <a:r>
              <a:rPr lang="ru-RU" sz="2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Численность войск сегодня с гражданским персоналом составляет около 120 тысяч человек.</a:t>
            </a:r>
          </a:p>
          <a:p>
            <a:pPr marL="0" indent="0" algn="just">
              <a:buFont typeface="Arial" charset="0"/>
              <a:buNone/>
            </a:pPr>
            <a:r>
              <a:rPr lang="ru-RU" sz="2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По данным на 18 января 2012 года, Россия имеет уже 384 развернутые ракетные носители, способные доставить 1286 боезарядов.</a:t>
            </a:r>
          </a:p>
          <a:p>
            <a:pPr marL="0" indent="0" algn="just">
              <a:buFont typeface="Arial" charset="0"/>
              <a:buNone/>
            </a:pPr>
            <a:r>
              <a:rPr lang="ru-RU" sz="2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В настоящее время на вооружении РВСН находятся: 58 тяжёлых ракет Р-36МУТТХ и Р-36М2, 70 ракет УР-100Н УТТХ, 171 подвижных грунтовых комплексов РТ-2ПМ «Тополь», 52 комплексов РТ-2ПМ2 «Тополь-М» шахтного базирования, 18 мобильных комплексов РТ-2ПМ2 «Тополь-М» и 15 мобильных комплексов РС-24 «Ярс».</a:t>
            </a:r>
          </a:p>
        </p:txBody>
      </p:sp>
      <p:grpSp>
        <p:nvGrpSpPr>
          <p:cNvPr id="18435" name="Группа 6"/>
          <p:cNvGrpSpPr>
            <a:grpSpLocks/>
          </p:cNvGrpSpPr>
          <p:nvPr/>
        </p:nvGrpSpPr>
        <p:grpSpPr bwMode="auto">
          <a:xfrm>
            <a:off x="5651500" y="1339850"/>
            <a:ext cx="3317875" cy="5113338"/>
            <a:chOff x="5652120" y="1340768"/>
            <a:chExt cx="3173291" cy="5112568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56675" y="1340768"/>
              <a:ext cx="3168736" cy="2231689"/>
            </a:xfrm>
            <a:prstGeom prst="rect">
              <a:avLst/>
            </a:prstGeom>
            <a:ln w="38100" cmpd="sng">
              <a:solidFill>
                <a:schemeClr val="accent3">
                  <a:lumMod val="50000"/>
                </a:schemeClr>
              </a:solidFill>
            </a:ln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52120" y="3572457"/>
              <a:ext cx="3168737" cy="2880879"/>
            </a:xfrm>
            <a:prstGeom prst="rect">
              <a:avLst/>
            </a:prstGeom>
            <a:ln w="38100" cmpd="sng">
              <a:solidFill>
                <a:schemeClr val="accent3">
                  <a:lumMod val="50000"/>
                </a:schemeClr>
              </a:solidFill>
            </a:ln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468313" y="115888"/>
            <a:ext cx="8229600" cy="1441450"/>
          </a:xfrm>
        </p:spPr>
        <p:txBody>
          <a:bodyPr/>
          <a:lstStyle/>
          <a:p>
            <a:r>
              <a:rPr lang="ru-RU" sz="5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Ракетные армии и входящие в них дивизии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844675"/>
            <a:ext cx="8424862" cy="4897438"/>
          </a:xfrm>
        </p:spPr>
        <p:txBody>
          <a:bodyPr rtlCol="0">
            <a:normAutofit/>
          </a:bodyPr>
          <a:lstStyle/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27-я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гвардейская РА (Владимир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7-я 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гвардейская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рд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(Озёрный / Выползово, Бологое-4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14-я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рд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(Йошкар-Ола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28-я 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гвардейская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рд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(Козельск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54-я 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гвардейская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рд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(Красные Сосенки / Тейково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60-я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рд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(Таманская дивизия) (Светлый / Татищево-5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31-я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 (Ростоши,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Оренбург):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8-я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рд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(ЗАТО «Первомайский» — ранее Юрья-2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13-я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рд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(Ясный 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/ Домбаровский);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42-я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рд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(ЗАТО Свободный, расположенный в 35 км от Нижнего Тагила и в 15 км от Верхней Салды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33-я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Гвардейская РА (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Омск):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35-я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рд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(Сибирский / 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Барнаул);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39-я 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гвардейская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рд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(Гвардейский / Новосибирск-95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29-я 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гвардейская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рд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(Зелёный / Иркутск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62-я </a:t>
            </a:r>
            <a:r>
              <a:rPr lang="ru-RU" sz="16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рд</a:t>
            </a:r>
            <a:r>
              <a:rPr lang="ru-RU" sz="1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(Солнечный / Ужур-4</a:t>
            </a:r>
            <a:r>
              <a:rPr lang="ru-RU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2525" y="1989138"/>
            <a:ext cx="2438400" cy="2303462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Полигон Капустин Яр</a:t>
            </a:r>
            <a:endParaRPr lang="ru-RU" sz="6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51500" y="1557338"/>
            <a:ext cx="2957513" cy="4032250"/>
          </a:xfrm>
          <a:ln w="38100">
            <a:solidFill>
              <a:schemeClr val="accent3">
                <a:lumMod val="50000"/>
              </a:schemeClr>
            </a:solidFill>
          </a:ln>
        </p:spPr>
      </p:pic>
      <p:sp>
        <p:nvSpPr>
          <p:cNvPr id="21507" name="TextBox 4"/>
          <p:cNvSpPr txBox="1">
            <a:spLocks noChangeArrowheads="1"/>
          </p:cNvSpPr>
          <p:nvPr/>
        </p:nvSpPr>
        <p:spPr bwMode="auto">
          <a:xfrm>
            <a:off x="5492750" y="5589588"/>
            <a:ext cx="3543300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 i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Пуск ракеты 8К63У из шахтной пусковой установки комплекса Р-12У с полигона Капустин Яр.</a:t>
            </a:r>
          </a:p>
        </p:txBody>
      </p:sp>
      <p:sp>
        <p:nvSpPr>
          <p:cNvPr id="21508" name="TextBox 6"/>
          <p:cNvSpPr txBox="1">
            <a:spLocks noChangeArrowheads="1"/>
          </p:cNvSpPr>
          <p:nvPr/>
        </p:nvSpPr>
        <p:spPr bwMode="auto">
          <a:xfrm>
            <a:off x="179388" y="1541463"/>
            <a:ext cx="5256212" cy="440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3 июня 1947 года Постановлением Совета Министров СССР ЦК ВКП(б) местом дислокации нового ракетного полигона был определён Капустин Яр.</a:t>
            </a:r>
          </a:p>
          <a:p>
            <a:pPr algn="just"/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В сентябре 1947 года из Германии прибыла бригада особого назначения, затем два спецпоезда с оборудованием, сформированные в Германии.</a:t>
            </a:r>
          </a:p>
          <a:p>
            <a:pPr algn="just"/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18 октября 1947 года в 10:47 по московскому времени произведён первый старт баллистической ракеты в СССР. </a:t>
            </a:r>
          </a:p>
          <a:p>
            <a:pPr algn="just"/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С 1947 по 1957 года Капустин Яр был единственным местом испытаний советских баллистических ракет.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Полигон</a:t>
            </a:r>
            <a:r>
              <a:rPr lang="ru-RU" sz="5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Кура</a:t>
            </a:r>
          </a:p>
        </p:txBody>
      </p:sp>
      <p:sp>
        <p:nvSpPr>
          <p:cNvPr id="22530" name="Объект 2"/>
          <p:cNvSpPr>
            <a:spLocks noGrp="1"/>
          </p:cNvSpPr>
          <p:nvPr>
            <p:ph idx="1"/>
          </p:nvPr>
        </p:nvSpPr>
        <p:spPr>
          <a:xfrm>
            <a:off x="468313" y="1773238"/>
            <a:ext cx="8229600" cy="4276725"/>
          </a:xfrm>
        </p:spPr>
        <p:txBody>
          <a:bodyPr/>
          <a:lstStyle/>
          <a:p>
            <a:pPr marL="0" indent="0" algn="just">
              <a:buFont typeface="Arial" charset="0"/>
              <a:buNone/>
            </a:pPr>
            <a:r>
              <a:rPr lang="ru-RU" sz="2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Полигон был образован 29 апреля 1955 года и первоначально получил кодовое название «Кама». </a:t>
            </a:r>
          </a:p>
          <a:p>
            <a:pPr marL="0" indent="0" algn="just">
              <a:buFont typeface="Arial" charset="0"/>
              <a:buNone/>
            </a:pPr>
            <a:r>
              <a:rPr lang="ru-RU" sz="2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Расположен на полуострове Камчатка, в районе посёлка Ключи, в 500 км севернее Петропавловска-Камчатского.</a:t>
            </a:r>
          </a:p>
          <a:p>
            <a:pPr marL="0" indent="0" algn="just">
              <a:buFont typeface="Arial" charset="0"/>
              <a:buNone/>
            </a:pPr>
            <a:r>
              <a:rPr lang="ru-RU" sz="2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Основное предназначение — приём головных частей баллистических ракет после испытательных и тренировочных запусков, контроль параметров их входа в атмосферу и точности попадания.</a:t>
            </a:r>
          </a:p>
          <a:p>
            <a:pPr marL="0" indent="0" algn="just">
              <a:buFont typeface="Arial" charset="0"/>
              <a:buNone/>
            </a:pPr>
            <a:r>
              <a:rPr lang="ru-RU" sz="2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Является одним из самых закрытых объектов России. </a:t>
            </a:r>
          </a:p>
          <a:p>
            <a:pPr marL="0" indent="0" algn="just">
              <a:buFont typeface="Arial" charset="0"/>
              <a:buNone/>
            </a:pPr>
            <a:r>
              <a:rPr lang="ru-RU" sz="2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 июня 2010 года полигон выведен из состава ракетных войск стратегического назначения и включен в структуру космических войск.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229600" cy="1714500"/>
          </a:xfrm>
        </p:spPr>
        <p:txBody>
          <a:bodyPr/>
          <a:lstStyle/>
          <a:p>
            <a:r>
              <a:rPr lang="ru-RU" sz="54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29 Гвардейская Ракетная Дивизия</a:t>
            </a:r>
          </a:p>
        </p:txBody>
      </p:sp>
      <p:sp>
        <p:nvSpPr>
          <p:cNvPr id="23554" name="Объект 2"/>
          <p:cNvSpPr>
            <a:spLocks noGrp="1"/>
          </p:cNvSpPr>
          <p:nvPr>
            <p:ph idx="1"/>
          </p:nvPr>
        </p:nvSpPr>
        <p:spPr>
          <a:xfrm>
            <a:off x="539750" y="2133600"/>
            <a:ext cx="5111750" cy="4381500"/>
          </a:xfrm>
        </p:spPr>
        <p:txBody>
          <a:bodyPr/>
          <a:lstStyle/>
          <a:p>
            <a:pPr marL="0" indent="0" algn="just">
              <a:buFont typeface="Arial" charset="0"/>
              <a:buNone/>
            </a:pPr>
            <a:r>
              <a:rPr lang="ru-RU" sz="2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Была переброшена в г. Иркутск в 1983г. из г. Шауляй (Литва).</a:t>
            </a:r>
          </a:p>
          <a:p>
            <a:pPr marL="0" indent="0" algn="just">
              <a:buFont typeface="Arial" charset="0"/>
              <a:buNone/>
            </a:pPr>
            <a:r>
              <a:rPr lang="ru-RU" sz="2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Входит в состав 33 Гвардейской Ракетной Армии.</a:t>
            </a:r>
          </a:p>
          <a:p>
            <a:pPr marL="0" indent="0" algn="just">
              <a:buFont typeface="Arial" charset="0"/>
              <a:buNone/>
            </a:pPr>
            <a:r>
              <a:rPr lang="ru-RU" sz="2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вооружении стоит около 30 мобильных ракетных пусковых установок «Тополь».</a:t>
            </a:r>
          </a:p>
          <a:p>
            <a:pPr marL="0" indent="0" algn="just">
              <a:buFont typeface="Arial" charset="0"/>
              <a:buNone/>
            </a:pPr>
            <a:r>
              <a:rPr lang="ru-RU" sz="2000" b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Имеет собственную ремонтную базу. </a:t>
            </a:r>
          </a:p>
          <a:p>
            <a:pPr marL="0" indent="0" algn="just">
              <a:buFont typeface="Arial" charset="0"/>
              <a:buNone/>
            </a:pPr>
            <a:endParaRPr lang="ru-RU" sz="2000" b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 typeface="Arial" charset="0"/>
              <a:buNone/>
            </a:pPr>
            <a:endParaRPr lang="ru-RU" sz="2000" b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5963" y="2276475"/>
            <a:ext cx="3024187" cy="2808288"/>
          </a:xfrm>
          <a:prstGeom prst="rect">
            <a:avLst/>
          </a:prstGeom>
          <a:ln w="3810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692</Words>
  <Application>Microsoft Office PowerPoint</Application>
  <PresentationFormat>Экран (4:3)</PresentationFormat>
  <Paragraphs>73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Calibri</vt:lpstr>
      <vt:lpstr>Arial</vt:lpstr>
      <vt:lpstr>Times New Roman</vt:lpstr>
      <vt:lpstr>Тема Office</vt:lpstr>
      <vt:lpstr>Ракетные войска стратегического назначения</vt:lpstr>
      <vt:lpstr>Содержание</vt:lpstr>
      <vt:lpstr>Ракетные войска стратегического назначения (РВСН) - отдельный род войск Вооружённых Сил Российской Федерации, сухопутный компонент стратегических ядерных сил. Предназначены для ядерного сдерживания возможной агрессии и поражения в составе стратегических ядерных сил или самостоятельно массированными, групповыми или одиночными ракетно-ядерными ударами стратегических объектов, находящихся на одном или нескольких стратегических направлениях и составляющих основу военных и военно-экономических потенциалов противника.</vt:lpstr>
      <vt:lpstr>История РВСН</vt:lpstr>
      <vt:lpstr>Состав РВСН</vt:lpstr>
      <vt:lpstr>Ракетные армии и входящие в них дивизии</vt:lpstr>
      <vt:lpstr>Полигон Капустин Яр</vt:lpstr>
      <vt:lpstr>Полигон Кура</vt:lpstr>
      <vt:lpstr>29 Гвардейская Ракетная Дивизия</vt:lpstr>
      <vt:lpstr>Состояние войск РВСН</vt:lpstr>
      <vt:lpstr>Приоритетные направления дальнейшего развития РВСН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Ракетные войска стратегического назначения</dc:title>
  <dc:creator>Семёновы</dc:creator>
  <cp:lastModifiedBy>аааа</cp:lastModifiedBy>
  <cp:revision>30</cp:revision>
  <dcterms:created xsi:type="dcterms:W3CDTF">2012-02-07T07:46:43Z</dcterms:created>
  <dcterms:modified xsi:type="dcterms:W3CDTF">2015-02-05T07:36:40Z</dcterms:modified>
</cp:coreProperties>
</file>