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5.xml" ContentType="application/vnd.openxmlformats-officedocument.them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5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  <p:sldMasterId id="2147483697" r:id="rId2"/>
    <p:sldMasterId id="2147483699" r:id="rId3"/>
    <p:sldMasterId id="2147483701" r:id="rId4"/>
    <p:sldMasterId id="2147483703" r:id="rId5"/>
  </p:sldMasterIdLst>
  <p:sldIdLst>
    <p:sldId id="261" r:id="rId6"/>
    <p:sldId id="266" r:id="rId7"/>
    <p:sldId id="262" r:id="rId8"/>
    <p:sldId id="264" r:id="rId9"/>
    <p:sldId id="267" r:id="rId10"/>
    <p:sldId id="257" r:id="rId11"/>
    <p:sldId id="258" r:id="rId12"/>
    <p:sldId id="260" r:id="rId13"/>
    <p:sldId id="259" r:id="rId14"/>
    <p:sldId id="269" r:id="rId15"/>
    <p:sldId id="268" r:id="rId16"/>
    <p:sldId id="265" r:id="rId17"/>
    <p:sldId id="271" r:id="rId18"/>
    <p:sldId id="270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0000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5" d="100"/>
          <a:sy n="75" d="100"/>
        </p:scale>
        <p:origin x="-702" y="-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slideMaster" Target="slideMasters/slideMaster3.xml"/><Relationship Id="rId21" Type="http://schemas.openxmlformats.org/officeDocument/2006/relationships/viewProps" Target="view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895344-9619-4A52-A182-961E3725E08B}" type="datetimeFigureOut">
              <a:rPr lang="ru-RU"/>
              <a:pPr>
                <a:defRPr/>
              </a:pPr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642B0B-1E96-4D76-A95C-BB983C3C13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4C1EB-A776-47C2-9637-4DB9E7E5F0CF}" type="datetimeFigureOut">
              <a:rPr lang="ru-RU"/>
              <a:pPr>
                <a:defRPr/>
              </a:pPr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0C8878-7E59-429B-9005-12A8C98793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7AB42-6436-4B32-BA6E-BC9A88EB95CD}" type="datetimeFigureOut">
              <a:rPr lang="ru-RU"/>
              <a:pPr>
                <a:defRPr/>
              </a:pPr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EE3EC7-FD8D-4430-8452-A8C0A28F38F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25603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04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05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06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07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5608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09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10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11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12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13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14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15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16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17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18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19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20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21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22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23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5624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25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26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27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28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29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30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31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32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33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34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35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36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37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5638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5639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25640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641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5642" name="Rectangle 42"/>
          <p:cNvSpPr>
            <a:spLocks noGrp="1" noChangeArrowheads="1"/>
          </p:cNvSpPr>
          <p:nvPr>
            <p:ph type="ctrTitle" sz="quarter"/>
          </p:nvPr>
        </p:nvSpPr>
        <p:spPr>
          <a:xfrm>
            <a:off x="457200" y="1600200"/>
            <a:ext cx="8229600" cy="1828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5643" name="Rectangle 4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sz="3600"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5644" name="Rectangle 4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fld id="{F40FC405-D107-468A-8093-C908E6D09231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25645" name="Rectangle 4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5646" name="Rectangle 4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FB5A8FFE-3FE6-42E3-BD21-9602A426E40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6EA56AC-FA50-4D24-B085-152FC77AC535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D88A68-5919-4B74-A183-732366018B9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D6F87D7-7618-4D6A-903F-CBBF736DE6E2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8D79E6-BADA-4EBF-90E3-8B287D26880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812107B-907E-4C0E-9D1B-BA73EEEB6476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F1DAE06-1C6E-4D1D-BF2F-2628BEC9217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EF83541-2374-4DBF-964E-3C19A7FBAA23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608611-8FD5-48A6-BC7A-4CC88F7EA0F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E81D9BD-5917-492F-B925-A734D5F771FE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21CFCB-3A7C-46C2-8B46-DAFA2B32097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BED57F-2587-4F83-960B-14CDD737F38B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5EE86B-DD8D-43DB-B982-8EE7271BFC4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AC4F9E6-07CB-4C60-ACEF-1C87A8A57716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AC00A1-34F7-4A46-81F2-764D25576FC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7E55F1-3486-4845-BF5F-75E8E04F92B6}" type="datetimeFigureOut">
              <a:rPr lang="ru-RU"/>
              <a:pPr>
                <a:defRPr/>
              </a:pPr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511FCE-A164-46EF-B5A1-721EFFCBDB5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FC6AE41-12BE-411E-BEE0-27EA0234A1EE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65E1F5-71E0-4029-AA8A-2F9D79FC49A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B79687C-08CA-4326-A7D9-1B527C60F9CC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A10C7D8-D653-4A1B-AE49-92FE5E6DF8C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5E808AD-37AF-4C67-9C24-42BC480153B4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B7EAB0-F2EE-44E0-B02D-0E574E991E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Freeform 2"/>
          <p:cNvSpPr>
            <a:spLocks/>
          </p:cNvSpPr>
          <p:nvPr/>
        </p:nvSpPr>
        <p:spPr bwMode="blackWhite">
          <a:xfrm>
            <a:off x="20638" y="12700"/>
            <a:ext cx="8896350" cy="6780213"/>
          </a:xfrm>
          <a:custGeom>
            <a:avLst/>
            <a:gdLst/>
            <a:ahLst/>
            <a:cxnLst>
              <a:cxn ang="0">
                <a:pos x="2822" y="0"/>
              </a:cxn>
              <a:cxn ang="0">
                <a:pos x="0" y="975"/>
              </a:cxn>
              <a:cxn ang="0">
                <a:pos x="2169" y="3619"/>
              </a:cxn>
              <a:cxn ang="0">
                <a:pos x="3985" y="1125"/>
              </a:cxn>
              <a:cxn ang="0">
                <a:pos x="2822" y="0"/>
              </a:cxn>
              <a:cxn ang="0">
                <a:pos x="2822" y="0"/>
              </a:cxn>
            </a:cxnLst>
            <a:rect l="0" t="0" r="r" b="b"/>
            <a:pathLst>
              <a:path w="3985" h="3619">
                <a:moveTo>
                  <a:pt x="2822" y="0"/>
                </a:moveTo>
                <a:lnTo>
                  <a:pt x="0" y="975"/>
                </a:lnTo>
                <a:lnTo>
                  <a:pt x="2169" y="3619"/>
                </a:lnTo>
                <a:lnTo>
                  <a:pt x="3985" y="1125"/>
                </a:lnTo>
                <a:lnTo>
                  <a:pt x="2822" y="0"/>
                </a:lnTo>
                <a:lnTo>
                  <a:pt x="2822" y="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1371600" y="1511300"/>
            <a:ext cx="6400800" cy="2273300"/>
          </a:xfrm>
          <a:effectLst>
            <a:outerShdw dist="45791" dir="2021404" algn="ctr" rotWithShape="0">
              <a:schemeClr val="bg2"/>
            </a:outerShdw>
          </a:effectLst>
        </p:spPr>
        <p:txBody>
          <a:bodyPr/>
          <a:lstStyle>
            <a:lvl1pPr>
              <a:defRPr>
                <a:solidFill>
                  <a:schemeClr val="tx2"/>
                </a:solidFill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286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549400" y="4051300"/>
            <a:ext cx="6032500" cy="1003300"/>
          </a:xfrm>
        </p:spPr>
        <p:txBody>
          <a:bodyPr/>
          <a:lstStyle>
            <a:lvl1pPr marL="0" indent="0" algn="ctr">
              <a:buFontTx/>
              <a:buNone/>
              <a:defRPr sz="280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28677" name="Rectangle 5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0D14C259-C0C8-4707-B023-E85C40E1CE40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28678" name="Rectangle 6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28679" name="Rectangle 7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A277D7F8-B0AB-4670-9048-D9F119837DBB}" type="slidenum">
              <a:rPr lang="ru-RU"/>
              <a:pPr/>
              <a:t>‹#›</a:t>
            </a:fld>
            <a:endParaRPr lang="ru-RU"/>
          </a:p>
        </p:txBody>
      </p:sp>
      <p:grpSp>
        <p:nvGrpSpPr>
          <p:cNvPr id="28680" name="Group 8"/>
          <p:cNvGrpSpPr>
            <a:grpSpLocks/>
          </p:cNvGrpSpPr>
          <p:nvPr/>
        </p:nvGrpSpPr>
        <p:grpSpPr bwMode="auto">
          <a:xfrm>
            <a:off x="195263" y="234950"/>
            <a:ext cx="3787775" cy="1778000"/>
            <a:chOff x="123" y="148"/>
            <a:chExt cx="2386" cy="1120"/>
          </a:xfrm>
        </p:grpSpPr>
        <p:sp>
          <p:nvSpPr>
            <p:cNvPr id="28681" name="Freeform 9"/>
            <p:cNvSpPr>
              <a:spLocks/>
            </p:cNvSpPr>
            <p:nvPr userDrawn="1"/>
          </p:nvSpPr>
          <p:spPr bwMode="auto">
            <a:xfrm>
              <a:off x="177" y="177"/>
              <a:ext cx="2250" cy="1017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82" name="Freeform 10"/>
            <p:cNvSpPr>
              <a:spLocks/>
            </p:cNvSpPr>
            <p:nvPr userDrawn="1"/>
          </p:nvSpPr>
          <p:spPr bwMode="auto">
            <a:xfrm>
              <a:off x="166" y="261"/>
              <a:ext cx="2244" cy="1007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83" name="Freeform 11"/>
            <p:cNvSpPr>
              <a:spLocks/>
            </p:cNvSpPr>
            <p:nvPr userDrawn="1"/>
          </p:nvSpPr>
          <p:spPr bwMode="auto">
            <a:xfrm>
              <a:off x="474" y="344"/>
              <a:ext cx="1488" cy="919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8684" name="Group 12"/>
            <p:cNvGrpSpPr>
              <a:grpSpLocks/>
            </p:cNvGrpSpPr>
            <p:nvPr userDrawn="1"/>
          </p:nvGrpSpPr>
          <p:grpSpPr bwMode="auto">
            <a:xfrm>
              <a:off x="123" y="148"/>
              <a:ext cx="2386" cy="1081"/>
              <a:chOff x="123" y="148"/>
              <a:chExt cx="2386" cy="1081"/>
            </a:xfrm>
          </p:grpSpPr>
          <p:sp>
            <p:nvSpPr>
              <p:cNvPr id="28685" name="Freeform 13"/>
              <p:cNvSpPr>
                <a:spLocks/>
              </p:cNvSpPr>
              <p:nvPr userDrawn="1"/>
            </p:nvSpPr>
            <p:spPr bwMode="auto">
              <a:xfrm>
                <a:off x="2005" y="934"/>
                <a:ext cx="212" cy="214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86" name="Freeform 14"/>
              <p:cNvSpPr>
                <a:spLocks/>
              </p:cNvSpPr>
              <p:nvPr userDrawn="1"/>
            </p:nvSpPr>
            <p:spPr bwMode="auto">
              <a:xfrm>
                <a:off x="123" y="148"/>
                <a:ext cx="2386" cy="108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87" name="Freeform 15"/>
              <p:cNvSpPr>
                <a:spLocks/>
              </p:cNvSpPr>
              <p:nvPr userDrawn="1"/>
            </p:nvSpPr>
            <p:spPr bwMode="auto">
              <a:xfrm>
                <a:off x="324" y="158"/>
                <a:ext cx="1686" cy="614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88" name="Freeform 16"/>
              <p:cNvSpPr>
                <a:spLocks/>
              </p:cNvSpPr>
              <p:nvPr userDrawn="1"/>
            </p:nvSpPr>
            <p:spPr bwMode="auto">
              <a:xfrm>
                <a:off x="409" y="251"/>
                <a:ext cx="227" cy="410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89" name="Freeform 17"/>
              <p:cNvSpPr>
                <a:spLocks/>
              </p:cNvSpPr>
              <p:nvPr userDrawn="1"/>
            </p:nvSpPr>
            <p:spPr bwMode="auto">
              <a:xfrm>
                <a:off x="846" y="536"/>
                <a:ext cx="691" cy="36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grpSp>
        <p:nvGrpSpPr>
          <p:cNvPr id="28690" name="Group 18"/>
          <p:cNvGrpSpPr>
            <a:grpSpLocks/>
          </p:cNvGrpSpPr>
          <p:nvPr/>
        </p:nvGrpSpPr>
        <p:grpSpPr bwMode="auto">
          <a:xfrm>
            <a:off x="7915275" y="4368800"/>
            <a:ext cx="742950" cy="1058863"/>
            <a:chOff x="4986" y="2752"/>
            <a:chExt cx="468" cy="667"/>
          </a:xfrm>
        </p:grpSpPr>
        <p:sp>
          <p:nvSpPr>
            <p:cNvPr id="28691" name="Freeform 19"/>
            <p:cNvSpPr>
              <a:spLocks/>
            </p:cNvSpPr>
            <p:nvPr userDrawn="1"/>
          </p:nvSpPr>
          <p:spPr bwMode="auto">
            <a:xfrm rot="7320404">
              <a:off x="4909" y="2936"/>
              <a:ext cx="629" cy="293"/>
            </a:xfrm>
            <a:custGeom>
              <a:avLst/>
              <a:gdLst/>
              <a:ahLst/>
              <a:cxnLst>
                <a:cxn ang="0">
                  <a:pos x="794" y="395"/>
                </a:cxn>
                <a:cxn ang="0">
                  <a:pos x="710" y="318"/>
                </a:cxn>
                <a:cxn ang="0">
                  <a:pos x="556" y="210"/>
                </a:cxn>
                <a:cxn ang="0">
                  <a:pos x="71" y="0"/>
                </a:cxn>
                <a:cxn ang="0">
                  <a:pos x="23" y="20"/>
                </a:cxn>
                <a:cxn ang="0">
                  <a:pos x="0" y="83"/>
                </a:cxn>
                <a:cxn ang="0">
                  <a:pos x="28" y="155"/>
                </a:cxn>
                <a:cxn ang="0">
                  <a:pos x="570" y="409"/>
                </a:cxn>
                <a:cxn ang="0">
                  <a:pos x="689" y="393"/>
                </a:cxn>
                <a:cxn ang="0">
                  <a:pos x="785" y="414"/>
                </a:cxn>
                <a:cxn ang="0">
                  <a:pos x="794" y="395"/>
                </a:cxn>
                <a:cxn ang="0">
                  <a:pos x="794" y="395"/>
                </a:cxn>
              </a:cxnLst>
              <a:rect l="0" t="0" r="r" b="b"/>
              <a:pathLst>
                <a:path w="794" h="414">
                  <a:moveTo>
                    <a:pt x="794" y="395"/>
                  </a:moveTo>
                  <a:lnTo>
                    <a:pt x="710" y="318"/>
                  </a:lnTo>
                  <a:lnTo>
                    <a:pt x="556" y="210"/>
                  </a:lnTo>
                  <a:lnTo>
                    <a:pt x="71" y="0"/>
                  </a:lnTo>
                  <a:lnTo>
                    <a:pt x="23" y="20"/>
                  </a:lnTo>
                  <a:lnTo>
                    <a:pt x="0" y="83"/>
                  </a:lnTo>
                  <a:lnTo>
                    <a:pt x="28" y="155"/>
                  </a:lnTo>
                  <a:lnTo>
                    <a:pt x="570" y="409"/>
                  </a:lnTo>
                  <a:lnTo>
                    <a:pt x="689" y="393"/>
                  </a:lnTo>
                  <a:lnTo>
                    <a:pt x="785" y="414"/>
                  </a:lnTo>
                  <a:lnTo>
                    <a:pt x="794" y="395"/>
                  </a:lnTo>
                  <a:lnTo>
                    <a:pt x="794" y="395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92" name="Freeform 20"/>
            <p:cNvSpPr>
              <a:spLocks/>
            </p:cNvSpPr>
            <p:nvPr userDrawn="1"/>
          </p:nvSpPr>
          <p:spPr bwMode="auto">
            <a:xfrm rot="7320404">
              <a:off x="4893" y="2923"/>
              <a:ext cx="627" cy="29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8693" name="Freeform 21"/>
            <p:cNvSpPr>
              <a:spLocks/>
            </p:cNvSpPr>
            <p:nvPr userDrawn="1"/>
          </p:nvSpPr>
          <p:spPr bwMode="auto">
            <a:xfrm rot="7320404">
              <a:off x="5000" y="2912"/>
              <a:ext cx="416" cy="265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8694" name="Group 22"/>
            <p:cNvGrpSpPr>
              <a:grpSpLocks/>
            </p:cNvGrpSpPr>
            <p:nvPr userDrawn="1"/>
          </p:nvGrpSpPr>
          <p:grpSpPr bwMode="auto">
            <a:xfrm>
              <a:off x="4986" y="2752"/>
              <a:ext cx="468" cy="667"/>
              <a:chOff x="4986" y="2752"/>
              <a:chExt cx="468" cy="667"/>
            </a:xfrm>
          </p:grpSpPr>
          <p:sp>
            <p:nvSpPr>
              <p:cNvPr id="28695" name="Freeform 23"/>
              <p:cNvSpPr>
                <a:spLocks/>
              </p:cNvSpPr>
              <p:nvPr userDrawn="1"/>
            </p:nvSpPr>
            <p:spPr bwMode="auto">
              <a:xfrm rot="7320404">
                <a:off x="4987" y="3190"/>
                <a:ext cx="59" cy="61"/>
              </a:xfrm>
              <a:custGeom>
                <a:avLst/>
                <a:gdLst/>
                <a:ahLst/>
                <a:cxnLst>
                  <a:cxn ang="0">
                    <a:pos x="110" y="0"/>
                  </a:cxn>
                  <a:cxn ang="0">
                    <a:pos x="40" y="66"/>
                  </a:cxn>
                  <a:cxn ang="0">
                    <a:pos x="0" y="173"/>
                  </a:cxn>
                  <a:cxn ang="0">
                    <a:pos x="80" y="160"/>
                  </a:cxn>
                  <a:cxn ang="0">
                    <a:pos x="103" y="84"/>
                  </a:cxn>
                  <a:cxn ang="0">
                    <a:pos x="150" y="27"/>
                  </a:cxn>
                  <a:cxn ang="0">
                    <a:pos x="110" y="0"/>
                  </a:cxn>
                  <a:cxn ang="0">
                    <a:pos x="110" y="0"/>
                  </a:cxn>
                </a:cxnLst>
                <a:rect l="0" t="0" r="r" b="b"/>
                <a:pathLst>
                  <a:path w="150" h="173">
                    <a:moveTo>
                      <a:pt x="110" y="0"/>
                    </a:moveTo>
                    <a:lnTo>
                      <a:pt x="40" y="66"/>
                    </a:lnTo>
                    <a:lnTo>
                      <a:pt x="0" y="173"/>
                    </a:lnTo>
                    <a:lnTo>
                      <a:pt x="80" y="160"/>
                    </a:lnTo>
                    <a:lnTo>
                      <a:pt x="103" y="84"/>
                    </a:lnTo>
                    <a:lnTo>
                      <a:pt x="150" y="27"/>
                    </a:lnTo>
                    <a:lnTo>
                      <a:pt x="110" y="0"/>
                    </a:lnTo>
                    <a:lnTo>
                      <a:pt x="11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96" name="Freeform 24"/>
              <p:cNvSpPr>
                <a:spLocks/>
              </p:cNvSpPr>
              <p:nvPr userDrawn="1"/>
            </p:nvSpPr>
            <p:spPr bwMode="auto">
              <a:xfrm rot="7320404">
                <a:off x="4887" y="2930"/>
                <a:ext cx="667" cy="311"/>
              </a:xfrm>
              <a:custGeom>
                <a:avLst/>
                <a:gdLst/>
                <a:ahLst/>
                <a:cxnLst>
                  <a:cxn ang="0">
                    <a:pos x="156" y="0"/>
                  </a:cxn>
                  <a:cxn ang="0">
                    <a:pos x="63" y="52"/>
                  </a:cxn>
                  <a:cxn ang="0">
                    <a:pos x="0" y="208"/>
                  </a:cxn>
                  <a:cxn ang="0">
                    <a:pos x="67" y="358"/>
                  </a:cxn>
                  <a:cxn ang="0">
                    <a:pos x="1182" y="867"/>
                  </a:cxn>
                  <a:cxn ang="0">
                    <a:pos x="1422" y="835"/>
                  </a:cxn>
                  <a:cxn ang="0">
                    <a:pos x="1616" y="880"/>
                  </a:cxn>
                  <a:cxn ang="0">
                    <a:pos x="1684" y="808"/>
                  </a:cxn>
                  <a:cxn ang="0">
                    <a:pos x="1502" y="664"/>
                  </a:cxn>
                  <a:cxn ang="0">
                    <a:pos x="1428" y="512"/>
                  </a:cxn>
                  <a:cxn ang="0">
                    <a:pos x="1369" y="527"/>
                  </a:cxn>
                  <a:cxn ang="0">
                    <a:pos x="1439" y="664"/>
                  </a:cxn>
                  <a:cxn ang="0">
                    <a:pos x="1578" y="810"/>
                  </a:cxn>
                  <a:cxn ang="0">
                    <a:pos x="1413" y="787"/>
                  </a:cxn>
                  <a:cxn ang="0">
                    <a:pos x="1219" y="814"/>
                  </a:cxn>
                  <a:cxn ang="0">
                    <a:pos x="1255" y="650"/>
                  </a:cxn>
                  <a:cxn ang="0">
                    <a:pos x="1338" y="538"/>
                  </a:cxn>
                  <a:cxn ang="0">
                    <a:pos x="1241" y="552"/>
                  </a:cxn>
                  <a:cxn ang="0">
                    <a:pos x="1165" y="658"/>
                  </a:cxn>
                  <a:cxn ang="0">
                    <a:pos x="1139" y="791"/>
                  </a:cxn>
                  <a:cxn ang="0">
                    <a:pos x="107" y="310"/>
                  </a:cxn>
                  <a:cxn ang="0">
                    <a:pos x="80" y="215"/>
                  </a:cxn>
                  <a:cxn ang="0">
                    <a:pos x="103" y="95"/>
                  </a:cxn>
                  <a:cxn ang="0">
                    <a:pos x="217" y="0"/>
                  </a:cxn>
                  <a:cxn ang="0">
                    <a:pos x="156" y="0"/>
                  </a:cxn>
                  <a:cxn ang="0">
                    <a:pos x="156" y="0"/>
                  </a:cxn>
                </a:cxnLst>
                <a:rect l="0" t="0" r="r" b="b"/>
                <a:pathLst>
                  <a:path w="1684" h="880">
                    <a:moveTo>
                      <a:pt x="156" y="0"/>
                    </a:moveTo>
                    <a:lnTo>
                      <a:pt x="63" y="52"/>
                    </a:lnTo>
                    <a:lnTo>
                      <a:pt x="0" y="208"/>
                    </a:lnTo>
                    <a:lnTo>
                      <a:pt x="67" y="358"/>
                    </a:lnTo>
                    <a:lnTo>
                      <a:pt x="1182" y="867"/>
                    </a:lnTo>
                    <a:lnTo>
                      <a:pt x="1422" y="835"/>
                    </a:lnTo>
                    <a:lnTo>
                      <a:pt x="1616" y="880"/>
                    </a:lnTo>
                    <a:lnTo>
                      <a:pt x="1684" y="808"/>
                    </a:lnTo>
                    <a:lnTo>
                      <a:pt x="1502" y="664"/>
                    </a:lnTo>
                    <a:lnTo>
                      <a:pt x="1428" y="512"/>
                    </a:lnTo>
                    <a:lnTo>
                      <a:pt x="1369" y="527"/>
                    </a:lnTo>
                    <a:lnTo>
                      <a:pt x="1439" y="664"/>
                    </a:lnTo>
                    <a:lnTo>
                      <a:pt x="1578" y="810"/>
                    </a:lnTo>
                    <a:lnTo>
                      <a:pt x="1413" y="787"/>
                    </a:lnTo>
                    <a:lnTo>
                      <a:pt x="1219" y="814"/>
                    </a:lnTo>
                    <a:lnTo>
                      <a:pt x="1255" y="650"/>
                    </a:lnTo>
                    <a:lnTo>
                      <a:pt x="1338" y="538"/>
                    </a:lnTo>
                    <a:lnTo>
                      <a:pt x="1241" y="552"/>
                    </a:lnTo>
                    <a:lnTo>
                      <a:pt x="1165" y="658"/>
                    </a:lnTo>
                    <a:lnTo>
                      <a:pt x="1139" y="791"/>
                    </a:lnTo>
                    <a:lnTo>
                      <a:pt x="107" y="310"/>
                    </a:lnTo>
                    <a:lnTo>
                      <a:pt x="80" y="215"/>
                    </a:lnTo>
                    <a:lnTo>
                      <a:pt x="103" y="95"/>
                    </a:lnTo>
                    <a:lnTo>
                      <a:pt x="217" y="0"/>
                    </a:lnTo>
                    <a:lnTo>
                      <a:pt x="156" y="0"/>
                    </a:lnTo>
                    <a:lnTo>
                      <a:pt x="15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97" name="Freeform 25"/>
              <p:cNvSpPr>
                <a:spLocks/>
              </p:cNvSpPr>
              <p:nvPr userDrawn="1"/>
            </p:nvSpPr>
            <p:spPr bwMode="auto">
              <a:xfrm rot="7320404">
                <a:off x="5062" y="2997"/>
                <a:ext cx="472" cy="176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98" name="Freeform 26"/>
              <p:cNvSpPr>
                <a:spLocks/>
              </p:cNvSpPr>
              <p:nvPr userDrawn="1"/>
            </p:nvSpPr>
            <p:spPr bwMode="auto">
              <a:xfrm rot="7320404">
                <a:off x="5363" y="2874"/>
                <a:ext cx="63" cy="118"/>
              </a:xfrm>
              <a:custGeom>
                <a:avLst/>
                <a:gdLst/>
                <a:ahLst/>
                <a:cxnLst>
                  <a:cxn ang="0">
                    <a:pos x="116" y="0"/>
                  </a:cxn>
                  <a:cxn ang="0">
                    <a:pos x="19" y="106"/>
                  </a:cxn>
                  <a:cxn ang="0">
                    <a:pos x="0" y="230"/>
                  </a:cxn>
                  <a:cxn ang="0">
                    <a:pos x="33" y="314"/>
                  </a:cxn>
                  <a:cxn ang="0">
                    <a:pos x="94" y="335"/>
                  </a:cxn>
                  <a:cxn ang="0">
                    <a:pos x="76" y="154"/>
                  </a:cxn>
                  <a:cxn ang="0">
                    <a:pos x="160" y="17"/>
                  </a:cxn>
                  <a:cxn ang="0">
                    <a:pos x="116" y="0"/>
                  </a:cxn>
                  <a:cxn ang="0">
                    <a:pos x="116" y="0"/>
                  </a:cxn>
                </a:cxnLst>
                <a:rect l="0" t="0" r="r" b="b"/>
                <a:pathLst>
                  <a:path w="160" h="335">
                    <a:moveTo>
                      <a:pt x="116" y="0"/>
                    </a:moveTo>
                    <a:lnTo>
                      <a:pt x="19" y="106"/>
                    </a:lnTo>
                    <a:lnTo>
                      <a:pt x="0" y="230"/>
                    </a:lnTo>
                    <a:lnTo>
                      <a:pt x="33" y="314"/>
                    </a:lnTo>
                    <a:lnTo>
                      <a:pt x="94" y="335"/>
                    </a:lnTo>
                    <a:lnTo>
                      <a:pt x="76" y="154"/>
                    </a:lnTo>
                    <a:lnTo>
                      <a:pt x="160" y="17"/>
                    </a:lnTo>
                    <a:lnTo>
                      <a:pt x="116" y="0"/>
                    </a:lnTo>
                    <a:lnTo>
                      <a:pt x="116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699" name="Freeform 27"/>
              <p:cNvSpPr>
                <a:spLocks/>
              </p:cNvSpPr>
              <p:nvPr userDrawn="1"/>
            </p:nvSpPr>
            <p:spPr bwMode="auto">
              <a:xfrm rot="7320404">
                <a:off x="5136" y="3000"/>
                <a:ext cx="193" cy="104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8700" name="Freeform 28"/>
          <p:cNvSpPr>
            <a:spLocks/>
          </p:cNvSpPr>
          <p:nvPr/>
        </p:nvSpPr>
        <p:spPr bwMode="auto">
          <a:xfrm>
            <a:off x="901700" y="5054600"/>
            <a:ext cx="6807200" cy="728663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816" y="256"/>
              </a:cxn>
              <a:cxn ang="0">
                <a:pos x="1560" y="144"/>
              </a:cxn>
              <a:cxn ang="0">
                <a:pos x="1856" y="376"/>
              </a:cxn>
              <a:cxn ang="0">
                <a:pos x="2344" y="152"/>
              </a:cxn>
              <a:cxn ang="0">
                <a:pos x="3536" y="456"/>
              </a:cxn>
              <a:cxn ang="0">
                <a:pos x="4288" y="136"/>
              </a:cxn>
            </a:cxnLst>
            <a:rect l="0" t="0" r="r" b="b"/>
            <a:pathLst>
              <a:path w="4288" h="459">
                <a:moveTo>
                  <a:pt x="0" y="0"/>
                </a:moveTo>
                <a:cubicBezTo>
                  <a:pt x="136" y="43"/>
                  <a:pt x="556" y="232"/>
                  <a:pt x="816" y="256"/>
                </a:cubicBezTo>
                <a:cubicBezTo>
                  <a:pt x="1076" y="280"/>
                  <a:pt x="1387" y="124"/>
                  <a:pt x="1560" y="144"/>
                </a:cubicBezTo>
                <a:cubicBezTo>
                  <a:pt x="1733" y="164"/>
                  <a:pt x="1725" y="375"/>
                  <a:pt x="1856" y="376"/>
                </a:cubicBezTo>
                <a:cubicBezTo>
                  <a:pt x="1987" y="377"/>
                  <a:pt x="2064" y="139"/>
                  <a:pt x="2344" y="152"/>
                </a:cubicBezTo>
                <a:cubicBezTo>
                  <a:pt x="2624" y="165"/>
                  <a:pt x="3212" y="459"/>
                  <a:pt x="3536" y="456"/>
                </a:cubicBezTo>
                <a:cubicBezTo>
                  <a:pt x="3860" y="453"/>
                  <a:pt x="4165" y="188"/>
                  <a:pt x="4288" y="136"/>
                </a:cubicBezTo>
              </a:path>
            </a:pathLst>
          </a:custGeom>
          <a:noFill/>
          <a:ln w="76200" cap="flat" cmpd="sng">
            <a:solidFill>
              <a:schemeClr val="folHlink"/>
            </a:solidFill>
            <a:prstDash val="solid"/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28701" name="Freeform 29"/>
          <p:cNvSpPr>
            <a:spLocks/>
          </p:cNvSpPr>
          <p:nvPr/>
        </p:nvSpPr>
        <p:spPr bwMode="auto">
          <a:xfrm>
            <a:off x="4076700" y="1930400"/>
            <a:ext cx="889000" cy="381000"/>
          </a:xfrm>
          <a:custGeom>
            <a:avLst/>
            <a:gdLst/>
            <a:ahLst/>
            <a:cxnLst>
              <a:cxn ang="0">
                <a:pos x="0" y="32"/>
              </a:cxn>
              <a:cxn ang="0">
                <a:pos x="280" y="144"/>
              </a:cxn>
              <a:cxn ang="0">
                <a:pos x="448" y="16"/>
              </a:cxn>
              <a:cxn ang="0">
                <a:pos x="560" y="240"/>
              </a:cxn>
            </a:cxnLst>
            <a:rect l="0" t="0" r="r" b="b"/>
            <a:pathLst>
              <a:path w="560" h="240">
                <a:moveTo>
                  <a:pt x="0" y="32"/>
                </a:moveTo>
                <a:cubicBezTo>
                  <a:pt x="102" y="89"/>
                  <a:pt x="205" y="147"/>
                  <a:pt x="280" y="144"/>
                </a:cubicBezTo>
                <a:cubicBezTo>
                  <a:pt x="355" y="141"/>
                  <a:pt x="401" y="0"/>
                  <a:pt x="448" y="16"/>
                </a:cubicBezTo>
                <a:cubicBezTo>
                  <a:pt x="495" y="32"/>
                  <a:pt x="541" y="201"/>
                  <a:pt x="560" y="240"/>
                </a:cubicBezTo>
              </a:path>
            </a:pathLst>
          </a:custGeom>
          <a:noFill/>
          <a:ln w="114300" cmpd="sng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F794C6-777A-4528-917E-0FE7C60EA058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50D9DD-3567-4A3A-8082-AF81346DF49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CBFECC9-8D40-4729-A2BE-8C051F7CD503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6328E2-22EB-4270-8404-9C949BD6B0A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46D953-F7F7-4800-A3DB-3A38D5CAA33F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D09622-50CD-4EC4-AF22-D808DAB98F8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3A3FECF-2188-4832-B405-EB5BC7BFE7D2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136E7C-0EF5-4C1D-99B0-2F4B8EE1F81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3BA1107-A212-4353-9CF4-01D2A0D3DB8C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3632E8-55EF-4A36-9E32-3CFB3B8188B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7B5F52D-9D02-4115-B1AC-FF8E43A01BCC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BBBF61-2777-493E-AA25-EFD0D3A4F35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CD2185-2F9C-4F74-AC25-CBF1A8069836}" type="datetimeFigureOut">
              <a:rPr lang="ru-RU"/>
              <a:pPr>
                <a:defRPr/>
              </a:pPr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FF428-D169-4ED0-8389-0FE4E36DBC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83443D-2673-430C-B0AB-E09CF7D15FC2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03F3DC-B697-44E4-8419-FE1200BCF32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3C8D257-9D8F-4E2E-AE0E-F4F3D6622681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98DC0B2-8199-4568-8997-18D2D163E4E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F15B39-1FA6-49BF-B06B-1DE2A129C3A8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B1FDBC-2CF4-44DC-BAB9-589D5009969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7950" y="152400"/>
            <a:ext cx="1924050" cy="5334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152400"/>
            <a:ext cx="5619750" cy="53340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5CFCF3-7782-4FDB-9851-C2BD9127F795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15929D-4126-4260-A0C7-429A5184F79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3794" name="Group 2"/>
          <p:cNvGrpSpPr>
            <a:grpSpLocks/>
          </p:cNvGrpSpPr>
          <p:nvPr/>
        </p:nvGrpSpPr>
        <p:grpSpPr bwMode="auto">
          <a:xfrm>
            <a:off x="0" y="927100"/>
            <a:ext cx="8991600" cy="4495800"/>
            <a:chOff x="0" y="584"/>
            <a:chExt cx="5664" cy="2832"/>
          </a:xfrm>
        </p:grpSpPr>
        <p:sp>
          <p:nvSpPr>
            <p:cNvPr id="33795" name="AutoShape 3"/>
            <p:cNvSpPr>
              <a:spLocks noChangeArrowheads="1"/>
            </p:cNvSpPr>
            <p:nvPr userDrawn="1"/>
          </p:nvSpPr>
          <p:spPr bwMode="auto">
            <a:xfrm>
              <a:off x="432" y="1304"/>
              <a:ext cx="4656" cy="2112"/>
            </a:xfrm>
            <a:prstGeom prst="roundRect">
              <a:avLst>
                <a:gd name="adj" fmla="val 1666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3796" name="Rectangle 4"/>
            <p:cNvSpPr>
              <a:spLocks noChangeArrowheads="1"/>
            </p:cNvSpPr>
            <p:nvPr userDrawn="1"/>
          </p:nvSpPr>
          <p:spPr bwMode="blackWhite">
            <a:xfrm>
              <a:off x="144" y="584"/>
              <a:ext cx="4512" cy="624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chemeClr val="bg2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3797" name="AutoShape 5"/>
            <p:cNvSpPr>
              <a:spLocks noChangeArrowheads="1"/>
            </p:cNvSpPr>
            <p:nvPr userDrawn="1"/>
          </p:nvSpPr>
          <p:spPr bwMode="blackWhite">
            <a:xfrm>
              <a:off x="0" y="872"/>
              <a:ext cx="5664" cy="1152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4416" y="0"/>
                </a:cxn>
                <a:cxn ang="0">
                  <a:pos x="4917" y="500"/>
                </a:cxn>
                <a:cxn ang="0">
                  <a:pos x="4417" y="1000"/>
                </a:cxn>
                <a:cxn ang="0">
                  <a:pos x="0" y="1000"/>
                </a:cxn>
              </a:cxnLst>
              <a:rect l="T0" t="T1" r="T2" b="T3"/>
              <a:pathLst>
                <a:path w="4917" h="1000">
                  <a:moveTo>
                    <a:pt x="0" y="0"/>
                  </a:moveTo>
                  <a:lnTo>
                    <a:pt x="4416" y="0"/>
                  </a:lnTo>
                  <a:cubicBezTo>
                    <a:pt x="4693" y="0"/>
                    <a:pt x="4917" y="223"/>
                    <a:pt x="4917" y="500"/>
                  </a:cubicBezTo>
                  <a:cubicBezTo>
                    <a:pt x="4917" y="776"/>
                    <a:pt x="4693" y="999"/>
                    <a:pt x="4417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3798" name="Line 6"/>
            <p:cNvSpPr>
              <a:spLocks noChangeShapeType="1"/>
            </p:cNvSpPr>
            <p:nvPr userDrawn="1"/>
          </p:nvSpPr>
          <p:spPr bwMode="auto">
            <a:xfrm>
              <a:off x="0" y="1928"/>
              <a:ext cx="5232" cy="0"/>
            </a:xfrm>
            <a:prstGeom prst="line">
              <a:avLst/>
            </a:prstGeom>
            <a:noFill/>
            <a:ln w="508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3799" name="Rectangle 7"/>
          <p:cNvSpPr>
            <a:spLocks noGrp="1" noChangeArrowheads="1"/>
          </p:cNvSpPr>
          <p:nvPr>
            <p:ph type="ctrTitle"/>
          </p:nvPr>
        </p:nvSpPr>
        <p:spPr>
          <a:xfrm>
            <a:off x="228600" y="1427163"/>
            <a:ext cx="8077200" cy="1609725"/>
          </a:xfrm>
        </p:spPr>
        <p:txBody>
          <a:bodyPr/>
          <a:lstStyle>
            <a:lvl1pPr>
              <a:defRPr sz="46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3800" name="Rectangle 8"/>
          <p:cNvSpPr>
            <a:spLocks noGrp="1" noChangeArrowheads="1"/>
          </p:cNvSpPr>
          <p:nvPr>
            <p:ph type="subTitle" idx="1"/>
          </p:nvPr>
        </p:nvSpPr>
        <p:spPr>
          <a:xfrm>
            <a:off x="1066800" y="3441700"/>
            <a:ext cx="6629400" cy="16764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3801" name="Rectangle 9"/>
          <p:cNvSpPr>
            <a:spLocks noGrp="1" noChangeArrowheads="1"/>
          </p:cNvSpPr>
          <p:nvPr>
            <p:ph type="dt" sz="half" idx="2"/>
          </p:nvPr>
        </p:nvSpPr>
        <p:spPr>
          <a:xfrm>
            <a:off x="457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fld id="{3E0E3FC7-D952-48DD-B514-A69295BFA55C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33802" name="Rectangle 10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3163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3803" name="Rectangle 11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2133600" cy="471488"/>
          </a:xfrm>
        </p:spPr>
        <p:txBody>
          <a:bodyPr/>
          <a:lstStyle>
            <a:lvl1pPr>
              <a:defRPr/>
            </a:lvl1pPr>
          </a:lstStyle>
          <a:p>
            <a:fld id="{9639230E-93CE-4172-82CF-F42CFD7BD57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188F892-92AF-4C5F-A194-4D399070BA1D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6FACCD-469D-4CDC-96B4-C67A017F017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CEC3FE5-EF00-441C-A4CD-F0C961C5F046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2BCEFDF-64FB-4B58-BD51-04114B5CE7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096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86200" cy="4419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D8ACA4-D8A5-4D87-84E1-5A5FEEF993A1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128B699-5D19-47CC-81E3-741B3B7D6F4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D4F45E-D717-406A-A620-D55DC51EC6F8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9860A77-923D-4183-AA11-91AE322C325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EB23C3-7A5B-4866-A722-747AE92D081F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0D024F-FEE0-4A38-A384-63058702C51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559EF-C1C7-4943-8F95-91CD6BE7FA8F}" type="datetimeFigureOut">
              <a:rPr lang="ru-RU"/>
              <a:pPr>
                <a:defRPr/>
              </a:pPr>
              <a:t>12.04.2013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970E75-F994-4960-AED6-93A960A6B3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2A0B4F0-8DD8-4B29-A919-4BEB17D2CECD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8B6EF6-4209-4F40-B7F0-042FF7735E5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73553F5-2177-40DA-B11B-0AACC77E0BA1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371AF3-E883-48B5-B419-0E54FF58561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D3B7C30-B514-4D39-8D09-E35EBC6DC35D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72503E-3DCC-42F9-B430-0BA2A0675DF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74A4BF-B0AE-4E07-959C-3CCB110A1A7A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C4AB9E0-5718-4CED-AD39-978E754C39C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50013" y="228600"/>
            <a:ext cx="2084387" cy="57912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95263" y="228600"/>
            <a:ext cx="6102350" cy="579120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2734564-C1EC-4790-B284-AD2F3A3B0586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C6361A-6159-4452-99D5-D05EC2C2004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866" name="Group 2"/>
          <p:cNvGrpSpPr>
            <a:grpSpLocks/>
          </p:cNvGrpSpPr>
          <p:nvPr/>
        </p:nvGrpSpPr>
        <p:grpSpPr bwMode="auto">
          <a:xfrm>
            <a:off x="0" y="0"/>
            <a:ext cx="8763000" cy="5943600"/>
            <a:chOff x="0" y="0"/>
            <a:chExt cx="5520" cy="3744"/>
          </a:xfrm>
        </p:grpSpPr>
        <p:sp>
          <p:nvSpPr>
            <p:cNvPr id="36867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110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36868" name="Group 4"/>
            <p:cNvGrpSpPr>
              <a:grpSpLocks/>
            </p:cNvGrpSpPr>
            <p:nvPr userDrawn="1"/>
          </p:nvGrpSpPr>
          <p:grpSpPr bwMode="auto">
            <a:xfrm>
              <a:off x="0" y="2208"/>
              <a:ext cx="5520" cy="1536"/>
              <a:chOff x="0" y="2208"/>
              <a:chExt cx="5520" cy="1536"/>
            </a:xfrm>
          </p:grpSpPr>
          <p:sp>
            <p:nvSpPr>
              <p:cNvPr id="36869" name="Rectangle 5"/>
              <p:cNvSpPr>
                <a:spLocks noChangeArrowheads="1"/>
              </p:cNvSpPr>
              <p:nvPr/>
            </p:nvSpPr>
            <p:spPr bwMode="ltGray">
              <a:xfrm>
                <a:off x="624" y="2208"/>
                <a:ext cx="4896" cy="1536"/>
              </a:xfrm>
              <a:prstGeom prst="rect">
                <a:avLst/>
              </a:prstGeom>
              <a:solidFill>
                <a:schemeClr val="bg2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36870" name="Rectangle 6"/>
              <p:cNvSpPr>
                <a:spLocks noChangeArrowheads="1"/>
              </p:cNvSpPr>
              <p:nvPr/>
            </p:nvSpPr>
            <p:spPr bwMode="white">
              <a:xfrm>
                <a:off x="654" y="2352"/>
                <a:ext cx="4818" cy="1347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36871" name="Line 7"/>
              <p:cNvSpPr>
                <a:spLocks noChangeShapeType="1"/>
              </p:cNvSpPr>
              <p:nvPr/>
            </p:nvSpPr>
            <p:spPr bwMode="auto">
              <a:xfrm>
                <a:off x="0" y="3072"/>
                <a:ext cx="624" cy="0"/>
              </a:xfrm>
              <a:prstGeom prst="line">
                <a:avLst/>
              </a:prstGeom>
              <a:noFill/>
              <a:ln w="5080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36872" name="Group 8"/>
            <p:cNvGrpSpPr>
              <a:grpSpLocks/>
            </p:cNvGrpSpPr>
            <p:nvPr userDrawn="1"/>
          </p:nvGrpSpPr>
          <p:grpSpPr bwMode="auto">
            <a:xfrm>
              <a:off x="400" y="336"/>
              <a:ext cx="5088" cy="192"/>
              <a:chOff x="400" y="336"/>
              <a:chExt cx="5088" cy="192"/>
            </a:xfrm>
          </p:grpSpPr>
          <p:sp>
            <p:nvSpPr>
              <p:cNvPr id="36873" name="Rectangle 9"/>
              <p:cNvSpPr>
                <a:spLocks noChangeArrowheads="1"/>
              </p:cNvSpPr>
              <p:nvPr/>
            </p:nvSpPr>
            <p:spPr bwMode="auto">
              <a:xfrm>
                <a:off x="3952" y="336"/>
                <a:ext cx="1536" cy="192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36874" name="Line 10"/>
              <p:cNvSpPr>
                <a:spLocks noChangeShapeType="1"/>
              </p:cNvSpPr>
              <p:nvPr/>
            </p:nvSpPr>
            <p:spPr bwMode="auto">
              <a:xfrm>
                <a:off x="400" y="432"/>
                <a:ext cx="5088" cy="0"/>
              </a:xfrm>
              <a:prstGeom prst="line">
                <a:avLst/>
              </a:prstGeom>
              <a:noFill/>
              <a:ln w="444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36875" name="Rectangle 11"/>
          <p:cNvSpPr>
            <a:spLocks noGrp="1" noChangeArrowheads="1"/>
          </p:cNvSpPr>
          <p:nvPr>
            <p:ph type="ctrTitle"/>
          </p:nvPr>
        </p:nvSpPr>
        <p:spPr>
          <a:xfrm>
            <a:off x="2057400" y="1143000"/>
            <a:ext cx="6629400" cy="2209800"/>
          </a:xfrm>
        </p:spPr>
        <p:txBody>
          <a:bodyPr/>
          <a:lstStyle>
            <a:lvl1pPr>
              <a:defRPr sz="48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6876" name="Rectangle 12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962400"/>
            <a:ext cx="6858000" cy="1600200"/>
          </a:xfrm>
        </p:spPr>
        <p:txBody>
          <a:bodyPr anchor="ctr"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6877" name="Rectangle 13"/>
          <p:cNvSpPr>
            <a:spLocks noGrp="1" noChangeArrowheads="1"/>
          </p:cNvSpPr>
          <p:nvPr>
            <p:ph type="dt" sz="half" idx="2"/>
          </p:nvPr>
        </p:nvSpPr>
        <p:spPr>
          <a:xfrm>
            <a:off x="912813" y="6251575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DB543B49-B054-4C39-9D27-F0772EBB2D4B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36878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354388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6879" name="Rectangle 1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BB40A708-6E32-41DA-8D1C-B1ACA5C90D2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C80EA5C-490D-4115-B5B6-12321F1B455C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8EEFC0-0968-43B7-81EA-24CF7E78293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A63400C8-72A7-4557-93C6-161306C49C59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4200EF-E076-45BC-BEEB-E18CCAF74C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9144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876800" y="1600200"/>
            <a:ext cx="38100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4D54403-48C5-4D42-B674-77A23E891481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76BDD9A-FAA5-4696-8506-AFDD0EEF342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FD03D0F-CF80-4E81-BAE0-3B33779199AC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1A5D62-C3C9-4786-8432-14EC60BE8C2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42EE6D-F745-4900-ABAF-D3E42FC06146}" type="datetimeFigureOut">
              <a:rPr lang="ru-RU"/>
              <a:pPr>
                <a:defRPr/>
              </a:pPr>
              <a:t>12.04.2013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753177-7B0F-427F-B2BE-ED6D0E8CA7B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213EC4-585E-4064-B6F8-3C7E91F6450D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075FB3-9D20-4420-AF21-6B3ACAB5D1E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3FF3AA1-D462-4171-ABF3-57508067E0D0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B96AE7-2DE9-45D5-84F0-FD7B8F7F4C2E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16F446B-AF51-482F-B876-60125FF54067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27BE55A-4D1C-47E3-B4D5-E6478795C22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D36CA42-54BE-4DEE-977A-48CE856A24DA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AF9755-A6C7-427E-9E0D-74DA059C30E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B42F3767-C2DD-4A4B-8DFA-43C773A418DD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7A781C-032C-4D88-9814-8B6F0C943E3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43700" y="277813"/>
            <a:ext cx="1943100" cy="5853112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7813"/>
            <a:ext cx="5676900" cy="5853112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BCA1120-6F46-41FA-B64E-B8573C6E8B91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1CE9ED-8CB4-4B70-89B9-6386820D9C0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97290F-E659-4FFE-ABE3-E547204CD98B}" type="datetimeFigureOut">
              <a:rPr lang="ru-RU"/>
              <a:pPr>
                <a:defRPr/>
              </a:pPr>
              <a:t>12.04.2013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76F99F-9649-47AA-8526-46CA81F8E1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E22112-21D8-46C1-AD05-CE0C96090A61}" type="datetimeFigureOut">
              <a:rPr lang="ru-RU"/>
              <a:pPr>
                <a:defRPr/>
              </a:pPr>
              <a:t>12.04.2013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754C7-B884-4612-B036-95AC7800857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DA3237-D16A-45B3-B14D-7EFE8D17F902}" type="datetimeFigureOut">
              <a:rPr lang="ru-RU"/>
              <a:pPr>
                <a:defRPr/>
              </a:pPr>
              <a:t>12.04.2013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D944C2-167D-4FE3-AE54-534EB2046B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1269F9-3AF3-4DF8-B490-53F4ACB38C6F}" type="datetimeFigureOut">
              <a:rPr lang="ru-RU"/>
              <a:pPr>
                <a:defRPr/>
              </a:pPr>
              <a:t>12.04.2013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5B8A5-40DB-4DBE-AB0A-58842296A0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B75C4D1-0BD0-4F8A-A7E2-11258EB1384A}" type="datetimeFigureOut">
              <a:rPr lang="ru-RU"/>
              <a:pPr>
                <a:defRPr/>
              </a:pPr>
              <a:t>12.04.2013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6140303-09D2-441D-919E-68F4AA59283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5" r:id="rId1"/>
    <p:sldLayoutId id="2147483706" r:id="rId2"/>
    <p:sldLayoutId id="2147483707" r:id="rId3"/>
    <p:sldLayoutId id="2147483708" r:id="rId4"/>
    <p:sldLayoutId id="2147483709" r:id="rId5"/>
    <p:sldLayoutId id="2147483710" r:id="rId6"/>
    <p:sldLayoutId id="2147483711" r:id="rId7"/>
    <p:sldLayoutId id="2147483712" r:id="rId8"/>
    <p:sldLayoutId id="2147483713" r:id="rId9"/>
    <p:sldLayoutId id="2147483714" r:id="rId10"/>
    <p:sldLayoutId id="2147483715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>
                <a:gamma/>
                <a:shade val="57647"/>
                <a:invGamma/>
              </a:schemeClr>
            </a:gs>
            <a:gs pos="100000">
              <a:schemeClr val="bg1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 2"/>
          <p:cNvGrpSpPr>
            <a:grpSpLocks/>
          </p:cNvGrpSpPr>
          <p:nvPr/>
        </p:nvGrpSpPr>
        <p:grpSpPr bwMode="auto">
          <a:xfrm>
            <a:off x="0" y="0"/>
            <a:ext cx="9144000" cy="6856413"/>
            <a:chOff x="0" y="0"/>
            <a:chExt cx="5760" cy="4319"/>
          </a:xfrm>
        </p:grpSpPr>
        <p:sp>
          <p:nvSpPr>
            <p:cNvPr id="24579" name="Freeform 3"/>
            <p:cNvSpPr>
              <a:spLocks/>
            </p:cNvSpPr>
            <p:nvPr/>
          </p:nvSpPr>
          <p:spPr bwMode="hidden">
            <a:xfrm>
              <a:off x="0" y="12"/>
              <a:ext cx="5758" cy="3273"/>
            </a:xfrm>
            <a:custGeom>
              <a:avLst/>
              <a:gdLst/>
              <a:ahLst/>
              <a:cxnLst>
                <a:cxn ang="0">
                  <a:pos x="3193" y="1816"/>
                </a:cxn>
                <a:cxn ang="0">
                  <a:pos x="0" y="0"/>
                </a:cxn>
                <a:cxn ang="0">
                  <a:pos x="0" y="522"/>
                </a:cxn>
                <a:cxn ang="0">
                  <a:pos x="3037" y="1978"/>
                </a:cxn>
                <a:cxn ang="0">
                  <a:pos x="5740" y="3273"/>
                </a:cxn>
                <a:cxn ang="0">
                  <a:pos x="5740" y="3267"/>
                </a:cxn>
                <a:cxn ang="0">
                  <a:pos x="3193" y="1816"/>
                </a:cxn>
                <a:cxn ang="0">
                  <a:pos x="3193" y="1816"/>
                </a:cxn>
              </a:cxnLst>
              <a:rect l="0" t="0" r="r" b="b"/>
              <a:pathLst>
                <a:path w="5740" h="3273">
                  <a:moveTo>
                    <a:pt x="3193" y="1816"/>
                  </a:moveTo>
                  <a:lnTo>
                    <a:pt x="0" y="0"/>
                  </a:lnTo>
                  <a:lnTo>
                    <a:pt x="0" y="522"/>
                  </a:lnTo>
                  <a:lnTo>
                    <a:pt x="3037" y="1978"/>
                  </a:lnTo>
                  <a:lnTo>
                    <a:pt x="5740" y="3273"/>
                  </a:lnTo>
                  <a:lnTo>
                    <a:pt x="5740" y="3267"/>
                  </a:lnTo>
                  <a:lnTo>
                    <a:pt x="3193" y="1816"/>
                  </a:lnTo>
                  <a:lnTo>
                    <a:pt x="3193" y="181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3529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80" name="Freeform 4"/>
            <p:cNvSpPr>
              <a:spLocks/>
            </p:cNvSpPr>
            <p:nvPr/>
          </p:nvSpPr>
          <p:spPr bwMode="hidden">
            <a:xfrm>
              <a:off x="149" y="0"/>
              <a:ext cx="5609" cy="3243"/>
            </a:xfrm>
            <a:custGeom>
              <a:avLst/>
              <a:gdLst/>
              <a:ahLst/>
              <a:cxnLst>
                <a:cxn ang="0">
                  <a:pos x="3163" y="1714"/>
                </a:cxn>
                <a:cxn ang="0">
                  <a:pos x="431" y="0"/>
                </a:cxn>
                <a:cxn ang="0">
                  <a:pos x="0" y="0"/>
                </a:cxn>
                <a:cxn ang="0">
                  <a:pos x="3086" y="1786"/>
                </a:cxn>
                <a:cxn ang="0">
                  <a:pos x="5591" y="3243"/>
                </a:cxn>
                <a:cxn ang="0">
                  <a:pos x="5591" y="3237"/>
                </a:cxn>
                <a:cxn ang="0">
                  <a:pos x="3163" y="1714"/>
                </a:cxn>
                <a:cxn ang="0">
                  <a:pos x="3163" y="1714"/>
                </a:cxn>
              </a:cxnLst>
              <a:rect l="0" t="0" r="r" b="b"/>
              <a:pathLst>
                <a:path w="5591" h="3243">
                  <a:moveTo>
                    <a:pt x="3163" y="1714"/>
                  </a:moveTo>
                  <a:lnTo>
                    <a:pt x="431" y="0"/>
                  </a:lnTo>
                  <a:lnTo>
                    <a:pt x="0" y="0"/>
                  </a:lnTo>
                  <a:lnTo>
                    <a:pt x="3086" y="1786"/>
                  </a:lnTo>
                  <a:lnTo>
                    <a:pt x="5591" y="3243"/>
                  </a:lnTo>
                  <a:lnTo>
                    <a:pt x="5591" y="3237"/>
                  </a:lnTo>
                  <a:lnTo>
                    <a:pt x="3163" y="1714"/>
                  </a:lnTo>
                  <a:lnTo>
                    <a:pt x="3163" y="1714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81" name="Freeform 5"/>
            <p:cNvSpPr>
              <a:spLocks/>
            </p:cNvSpPr>
            <p:nvPr/>
          </p:nvSpPr>
          <p:spPr bwMode="hidden">
            <a:xfrm>
              <a:off x="0" y="3433"/>
              <a:ext cx="4038" cy="191"/>
            </a:xfrm>
            <a:custGeom>
              <a:avLst/>
              <a:gdLst/>
              <a:ahLst/>
              <a:cxnLst>
                <a:cxn ang="0">
                  <a:pos x="0" y="156"/>
                </a:cxn>
                <a:cxn ang="0">
                  <a:pos x="4042" y="192"/>
                </a:cxn>
                <a:cxn ang="0">
                  <a:pos x="4042" y="144"/>
                </a:cxn>
                <a:cxn ang="0">
                  <a:pos x="0" y="0"/>
                </a:cxn>
                <a:cxn ang="0">
                  <a:pos x="0" y="156"/>
                </a:cxn>
                <a:cxn ang="0">
                  <a:pos x="0" y="156"/>
                </a:cxn>
              </a:cxnLst>
              <a:rect l="0" t="0" r="r" b="b"/>
              <a:pathLst>
                <a:path w="4042" h="192">
                  <a:moveTo>
                    <a:pt x="0" y="156"/>
                  </a:moveTo>
                  <a:lnTo>
                    <a:pt x="4042" y="192"/>
                  </a:lnTo>
                  <a:lnTo>
                    <a:pt x="4042" y="144"/>
                  </a:lnTo>
                  <a:lnTo>
                    <a:pt x="0" y="0"/>
                  </a:lnTo>
                  <a:lnTo>
                    <a:pt x="0" y="156"/>
                  </a:lnTo>
                  <a:lnTo>
                    <a:pt x="0" y="15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568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82" name="Freeform 6"/>
            <p:cNvSpPr>
              <a:spLocks/>
            </p:cNvSpPr>
            <p:nvPr/>
          </p:nvSpPr>
          <p:spPr bwMode="hidden">
            <a:xfrm>
              <a:off x="4038" y="3577"/>
              <a:ext cx="1720" cy="65"/>
            </a:xfrm>
            <a:custGeom>
              <a:avLst/>
              <a:gdLst/>
              <a:ahLst/>
              <a:cxnLst>
                <a:cxn ang="0">
                  <a:pos x="1722" y="66"/>
                </a:cxn>
                <a:cxn ang="0">
                  <a:pos x="1722" y="60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1722" y="66"/>
                </a:cxn>
                <a:cxn ang="0">
                  <a:pos x="1722" y="66"/>
                </a:cxn>
              </a:cxnLst>
              <a:rect l="0" t="0" r="r" b="b"/>
              <a:pathLst>
                <a:path w="1722" h="66">
                  <a:moveTo>
                    <a:pt x="1722" y="66"/>
                  </a:moveTo>
                  <a:lnTo>
                    <a:pt x="1722" y="60"/>
                  </a:lnTo>
                  <a:lnTo>
                    <a:pt x="0" y="0"/>
                  </a:lnTo>
                  <a:lnTo>
                    <a:pt x="0" y="48"/>
                  </a:lnTo>
                  <a:lnTo>
                    <a:pt x="1722" y="66"/>
                  </a:lnTo>
                  <a:lnTo>
                    <a:pt x="1722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83" name="Freeform 7"/>
            <p:cNvSpPr>
              <a:spLocks/>
            </p:cNvSpPr>
            <p:nvPr/>
          </p:nvSpPr>
          <p:spPr bwMode="hidden">
            <a:xfrm>
              <a:off x="0" y="3726"/>
              <a:ext cx="4784" cy="329"/>
            </a:xfrm>
            <a:custGeom>
              <a:avLst/>
              <a:gdLst/>
              <a:ahLst/>
              <a:cxnLst>
                <a:cxn ang="0">
                  <a:pos x="0" y="329"/>
                </a:cxn>
                <a:cxn ang="0">
                  <a:pos x="4789" y="77"/>
                </a:cxn>
                <a:cxn ang="0">
                  <a:pos x="4789" y="0"/>
                </a:cxn>
                <a:cxn ang="0">
                  <a:pos x="0" y="107"/>
                </a:cxn>
                <a:cxn ang="0">
                  <a:pos x="0" y="329"/>
                </a:cxn>
                <a:cxn ang="0">
                  <a:pos x="0" y="329"/>
                </a:cxn>
              </a:cxnLst>
              <a:rect l="0" t="0" r="r" b="b"/>
              <a:pathLst>
                <a:path w="4789" h="329">
                  <a:moveTo>
                    <a:pt x="0" y="329"/>
                  </a:moveTo>
                  <a:lnTo>
                    <a:pt x="4789" y="77"/>
                  </a:lnTo>
                  <a:lnTo>
                    <a:pt x="4789" y="0"/>
                  </a:lnTo>
                  <a:lnTo>
                    <a:pt x="0" y="107"/>
                  </a:lnTo>
                  <a:lnTo>
                    <a:pt x="0" y="329"/>
                  </a:lnTo>
                  <a:lnTo>
                    <a:pt x="0" y="329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1961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584" name="Freeform 8"/>
            <p:cNvSpPr>
              <a:spLocks/>
            </p:cNvSpPr>
            <p:nvPr/>
          </p:nvSpPr>
          <p:spPr bwMode="hidden">
            <a:xfrm>
              <a:off x="4784" y="3702"/>
              <a:ext cx="974" cy="101"/>
            </a:xfrm>
            <a:custGeom>
              <a:avLst/>
              <a:gdLst/>
              <a:ahLst/>
              <a:cxnLst>
                <a:cxn ang="0">
                  <a:pos x="975" y="48"/>
                </a:cxn>
                <a:cxn ang="0">
                  <a:pos x="975" y="0"/>
                </a:cxn>
                <a:cxn ang="0">
                  <a:pos x="0" y="24"/>
                </a:cxn>
                <a:cxn ang="0">
                  <a:pos x="0" y="101"/>
                </a:cxn>
                <a:cxn ang="0">
                  <a:pos x="975" y="48"/>
                </a:cxn>
                <a:cxn ang="0">
                  <a:pos x="975" y="48"/>
                </a:cxn>
              </a:cxnLst>
              <a:rect l="0" t="0" r="r" b="b"/>
              <a:pathLst>
                <a:path w="975" h="101">
                  <a:moveTo>
                    <a:pt x="975" y="48"/>
                  </a:moveTo>
                  <a:lnTo>
                    <a:pt x="975" y="0"/>
                  </a:lnTo>
                  <a:lnTo>
                    <a:pt x="0" y="24"/>
                  </a:lnTo>
                  <a:lnTo>
                    <a:pt x="0" y="101"/>
                  </a:lnTo>
                  <a:lnTo>
                    <a:pt x="975" y="48"/>
                  </a:lnTo>
                  <a:lnTo>
                    <a:pt x="975" y="48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85" name="Freeform 9"/>
            <p:cNvSpPr>
              <a:spLocks/>
            </p:cNvSpPr>
            <p:nvPr/>
          </p:nvSpPr>
          <p:spPr bwMode="hidden">
            <a:xfrm>
              <a:off x="3619" y="3815"/>
              <a:ext cx="2139" cy="198"/>
            </a:xfrm>
            <a:custGeom>
              <a:avLst/>
              <a:gdLst/>
              <a:ahLst/>
              <a:cxnLst>
                <a:cxn ang="0">
                  <a:pos x="2141" y="0"/>
                </a:cxn>
                <a:cxn ang="0">
                  <a:pos x="0" y="156"/>
                </a:cxn>
                <a:cxn ang="0">
                  <a:pos x="0" y="198"/>
                </a:cxn>
                <a:cxn ang="0">
                  <a:pos x="2141" y="0"/>
                </a:cxn>
                <a:cxn ang="0">
                  <a:pos x="2141" y="0"/>
                </a:cxn>
              </a:cxnLst>
              <a:rect l="0" t="0" r="r" b="b"/>
              <a:pathLst>
                <a:path w="2141" h="198">
                  <a:moveTo>
                    <a:pt x="2141" y="0"/>
                  </a:moveTo>
                  <a:lnTo>
                    <a:pt x="0" y="156"/>
                  </a:lnTo>
                  <a:lnTo>
                    <a:pt x="0" y="198"/>
                  </a:lnTo>
                  <a:lnTo>
                    <a:pt x="2141" y="0"/>
                  </a:lnTo>
                  <a:lnTo>
                    <a:pt x="2141" y="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86" name="Freeform 10"/>
            <p:cNvSpPr>
              <a:spLocks/>
            </p:cNvSpPr>
            <p:nvPr/>
          </p:nvSpPr>
          <p:spPr bwMode="hidden">
            <a:xfrm>
              <a:off x="0" y="3971"/>
              <a:ext cx="3619" cy="348"/>
            </a:xfrm>
            <a:custGeom>
              <a:avLst/>
              <a:gdLst/>
              <a:ahLst/>
              <a:cxnLst>
                <a:cxn ang="0">
                  <a:pos x="0" y="348"/>
                </a:cxn>
                <a:cxn ang="0">
                  <a:pos x="311" y="348"/>
                </a:cxn>
                <a:cxn ang="0">
                  <a:pos x="3623" y="42"/>
                </a:cxn>
                <a:cxn ang="0">
                  <a:pos x="3623" y="0"/>
                </a:cxn>
                <a:cxn ang="0">
                  <a:pos x="0" y="264"/>
                </a:cxn>
                <a:cxn ang="0">
                  <a:pos x="0" y="348"/>
                </a:cxn>
                <a:cxn ang="0">
                  <a:pos x="0" y="348"/>
                </a:cxn>
              </a:cxnLst>
              <a:rect l="0" t="0" r="r" b="b"/>
              <a:pathLst>
                <a:path w="3623" h="348">
                  <a:moveTo>
                    <a:pt x="0" y="348"/>
                  </a:moveTo>
                  <a:lnTo>
                    <a:pt x="311" y="348"/>
                  </a:lnTo>
                  <a:lnTo>
                    <a:pt x="3623" y="42"/>
                  </a:lnTo>
                  <a:lnTo>
                    <a:pt x="3623" y="0"/>
                  </a:lnTo>
                  <a:lnTo>
                    <a:pt x="0" y="264"/>
                  </a:lnTo>
                  <a:lnTo>
                    <a:pt x="0" y="348"/>
                  </a:lnTo>
                  <a:lnTo>
                    <a:pt x="0" y="3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87" name="Freeform 11"/>
            <p:cNvSpPr>
              <a:spLocks/>
            </p:cNvSpPr>
            <p:nvPr/>
          </p:nvSpPr>
          <p:spPr bwMode="hidden">
            <a:xfrm>
              <a:off x="2097" y="4043"/>
              <a:ext cx="2514" cy="276"/>
            </a:xfrm>
            <a:custGeom>
              <a:avLst/>
              <a:gdLst/>
              <a:ahLst/>
              <a:cxnLst>
                <a:cxn ang="0">
                  <a:pos x="2182" y="276"/>
                </a:cxn>
                <a:cxn ang="0">
                  <a:pos x="2517" y="204"/>
                </a:cxn>
                <a:cxn ang="0">
                  <a:pos x="2260" y="0"/>
                </a:cxn>
                <a:cxn ang="0">
                  <a:pos x="0" y="276"/>
                </a:cxn>
                <a:cxn ang="0">
                  <a:pos x="2182" y="276"/>
                </a:cxn>
                <a:cxn ang="0">
                  <a:pos x="2182" y="276"/>
                </a:cxn>
              </a:cxnLst>
              <a:rect l="0" t="0" r="r" b="b"/>
              <a:pathLst>
                <a:path w="2517" h="276">
                  <a:moveTo>
                    <a:pt x="2182" y="276"/>
                  </a:moveTo>
                  <a:lnTo>
                    <a:pt x="2517" y="204"/>
                  </a:lnTo>
                  <a:lnTo>
                    <a:pt x="2260" y="0"/>
                  </a:lnTo>
                  <a:lnTo>
                    <a:pt x="0" y="276"/>
                  </a:lnTo>
                  <a:lnTo>
                    <a:pt x="2182" y="276"/>
                  </a:lnTo>
                  <a:lnTo>
                    <a:pt x="2182" y="276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88" name="Freeform 12"/>
            <p:cNvSpPr>
              <a:spLocks/>
            </p:cNvSpPr>
            <p:nvPr/>
          </p:nvSpPr>
          <p:spPr bwMode="hidden">
            <a:xfrm>
              <a:off x="4354" y="3869"/>
              <a:ext cx="1404" cy="378"/>
            </a:xfrm>
            <a:custGeom>
              <a:avLst/>
              <a:gdLst/>
              <a:ahLst/>
              <a:cxnLst>
                <a:cxn ang="0">
                  <a:pos x="1405" y="126"/>
                </a:cxn>
                <a:cxn ang="0">
                  <a:pos x="1405" y="0"/>
                </a:cxn>
                <a:cxn ang="0">
                  <a:pos x="0" y="174"/>
                </a:cxn>
                <a:cxn ang="0">
                  <a:pos x="257" y="378"/>
                </a:cxn>
                <a:cxn ang="0">
                  <a:pos x="1405" y="126"/>
                </a:cxn>
                <a:cxn ang="0">
                  <a:pos x="1405" y="126"/>
                </a:cxn>
              </a:cxnLst>
              <a:rect l="0" t="0" r="r" b="b"/>
              <a:pathLst>
                <a:path w="1405" h="378">
                  <a:moveTo>
                    <a:pt x="1405" y="126"/>
                  </a:moveTo>
                  <a:lnTo>
                    <a:pt x="1405" y="0"/>
                  </a:lnTo>
                  <a:lnTo>
                    <a:pt x="0" y="174"/>
                  </a:lnTo>
                  <a:lnTo>
                    <a:pt x="257" y="378"/>
                  </a:lnTo>
                  <a:lnTo>
                    <a:pt x="1405" y="126"/>
                  </a:lnTo>
                  <a:lnTo>
                    <a:pt x="1405" y="12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6863"/>
                    <a:invGamma/>
                  </a:schemeClr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89" name="Freeform 13"/>
            <p:cNvSpPr>
              <a:spLocks/>
            </p:cNvSpPr>
            <p:nvPr/>
          </p:nvSpPr>
          <p:spPr bwMode="hidden">
            <a:xfrm>
              <a:off x="5030" y="3151"/>
              <a:ext cx="728" cy="240"/>
            </a:xfrm>
            <a:custGeom>
              <a:avLst/>
              <a:gdLst/>
              <a:ahLst/>
              <a:cxnLst>
                <a:cxn ang="0">
                  <a:pos x="729" y="240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729" y="240"/>
                </a:cxn>
                <a:cxn ang="0">
                  <a:pos x="729" y="240"/>
                </a:cxn>
              </a:cxnLst>
              <a:rect l="0" t="0" r="r" b="b"/>
              <a:pathLst>
                <a:path w="729" h="240">
                  <a:moveTo>
                    <a:pt x="729" y="240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729" y="240"/>
                  </a:lnTo>
                  <a:lnTo>
                    <a:pt x="729" y="240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90" name="Freeform 14"/>
            <p:cNvSpPr>
              <a:spLocks/>
            </p:cNvSpPr>
            <p:nvPr/>
          </p:nvSpPr>
          <p:spPr bwMode="hidden">
            <a:xfrm>
              <a:off x="0" y="1486"/>
              <a:ext cx="5030" cy="1671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5035" y="1672"/>
                </a:cxn>
                <a:cxn ang="0">
                  <a:pos x="5035" y="1666"/>
                </a:cxn>
                <a:cxn ang="0">
                  <a:pos x="0" y="0"/>
                </a:cxn>
                <a:cxn ang="0">
                  <a:pos x="0" y="72"/>
                </a:cxn>
                <a:cxn ang="0">
                  <a:pos x="0" y="72"/>
                </a:cxn>
              </a:cxnLst>
              <a:rect l="0" t="0" r="r" b="b"/>
              <a:pathLst>
                <a:path w="5035" h="1672">
                  <a:moveTo>
                    <a:pt x="0" y="72"/>
                  </a:moveTo>
                  <a:lnTo>
                    <a:pt x="5035" y="1672"/>
                  </a:lnTo>
                  <a:lnTo>
                    <a:pt x="5035" y="1666"/>
                  </a:lnTo>
                  <a:lnTo>
                    <a:pt x="0" y="0"/>
                  </a:lnTo>
                  <a:lnTo>
                    <a:pt x="0" y="72"/>
                  </a:lnTo>
                  <a:lnTo>
                    <a:pt x="0" y="72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4510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91" name="Freeform 15"/>
            <p:cNvSpPr>
              <a:spLocks/>
            </p:cNvSpPr>
            <p:nvPr/>
          </p:nvSpPr>
          <p:spPr bwMode="hidden">
            <a:xfrm>
              <a:off x="5030" y="3049"/>
              <a:ext cx="728" cy="318"/>
            </a:xfrm>
            <a:custGeom>
              <a:avLst/>
              <a:gdLst/>
              <a:ahLst/>
              <a:cxnLst>
                <a:cxn ang="0">
                  <a:pos x="729" y="318"/>
                </a:cxn>
                <a:cxn ang="0">
                  <a:pos x="729" y="312"/>
                </a:cxn>
                <a:cxn ang="0">
                  <a:pos x="0" y="0"/>
                </a:cxn>
                <a:cxn ang="0">
                  <a:pos x="0" y="54"/>
                </a:cxn>
                <a:cxn ang="0">
                  <a:pos x="729" y="318"/>
                </a:cxn>
                <a:cxn ang="0">
                  <a:pos x="729" y="318"/>
                </a:cxn>
              </a:cxnLst>
              <a:rect l="0" t="0" r="r" b="b"/>
              <a:pathLst>
                <a:path w="729" h="318">
                  <a:moveTo>
                    <a:pt x="729" y="318"/>
                  </a:moveTo>
                  <a:lnTo>
                    <a:pt x="729" y="312"/>
                  </a:lnTo>
                  <a:lnTo>
                    <a:pt x="0" y="0"/>
                  </a:lnTo>
                  <a:lnTo>
                    <a:pt x="0" y="54"/>
                  </a:lnTo>
                  <a:lnTo>
                    <a:pt x="729" y="318"/>
                  </a:lnTo>
                  <a:lnTo>
                    <a:pt x="729" y="31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92" name="Freeform 16"/>
            <p:cNvSpPr>
              <a:spLocks/>
            </p:cNvSpPr>
            <p:nvPr/>
          </p:nvSpPr>
          <p:spPr bwMode="hidden">
            <a:xfrm>
              <a:off x="0" y="916"/>
              <a:ext cx="5030" cy="2187"/>
            </a:xfrm>
            <a:custGeom>
              <a:avLst/>
              <a:gdLst/>
              <a:ahLst/>
              <a:cxnLst>
                <a:cxn ang="0">
                  <a:pos x="0" y="396"/>
                </a:cxn>
                <a:cxn ang="0">
                  <a:pos x="5035" y="2188"/>
                </a:cxn>
                <a:cxn ang="0">
                  <a:pos x="5035" y="2134"/>
                </a:cxn>
                <a:cxn ang="0">
                  <a:pos x="0" y="0"/>
                </a:cxn>
                <a:cxn ang="0">
                  <a:pos x="0" y="396"/>
                </a:cxn>
                <a:cxn ang="0">
                  <a:pos x="0" y="396"/>
                </a:cxn>
              </a:cxnLst>
              <a:rect l="0" t="0" r="r" b="b"/>
              <a:pathLst>
                <a:path w="5035" h="2188">
                  <a:moveTo>
                    <a:pt x="0" y="396"/>
                  </a:moveTo>
                  <a:lnTo>
                    <a:pt x="5035" y="2188"/>
                  </a:lnTo>
                  <a:lnTo>
                    <a:pt x="5035" y="2134"/>
                  </a:lnTo>
                  <a:lnTo>
                    <a:pt x="0" y="0"/>
                  </a:lnTo>
                  <a:lnTo>
                    <a:pt x="0" y="396"/>
                  </a:lnTo>
                  <a:lnTo>
                    <a:pt x="0" y="396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93" name="Freeform 17"/>
            <p:cNvSpPr>
              <a:spLocks/>
            </p:cNvSpPr>
            <p:nvPr/>
          </p:nvSpPr>
          <p:spPr bwMode="hidden">
            <a:xfrm>
              <a:off x="2294" y="0"/>
              <a:ext cx="3159" cy="272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145" y="2727"/>
                </a:cxn>
                <a:cxn ang="0">
                  <a:pos x="3163" y="2704"/>
                </a:cxn>
                <a:cxn ang="0">
                  <a:pos x="10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63" h="2727">
                  <a:moveTo>
                    <a:pt x="0" y="0"/>
                  </a:moveTo>
                  <a:lnTo>
                    <a:pt x="3145" y="2727"/>
                  </a:lnTo>
                  <a:lnTo>
                    <a:pt x="3163" y="2704"/>
                  </a:lnTo>
                  <a:lnTo>
                    <a:pt x="10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980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94" name="Freeform 18"/>
            <p:cNvSpPr>
              <a:spLocks/>
            </p:cNvSpPr>
            <p:nvPr/>
          </p:nvSpPr>
          <p:spPr bwMode="hidden">
            <a:xfrm>
              <a:off x="5435" y="2702"/>
              <a:ext cx="323" cy="299"/>
            </a:xfrm>
            <a:custGeom>
              <a:avLst/>
              <a:gdLst/>
              <a:ahLst/>
              <a:cxnLst>
                <a:cxn ang="0">
                  <a:pos x="323" y="299"/>
                </a:cxn>
                <a:cxn ang="0">
                  <a:pos x="323" y="263"/>
                </a:cxn>
                <a:cxn ang="0">
                  <a:pos x="18" y="0"/>
                </a:cxn>
                <a:cxn ang="0">
                  <a:pos x="0" y="23"/>
                </a:cxn>
                <a:cxn ang="0">
                  <a:pos x="323" y="299"/>
                </a:cxn>
                <a:cxn ang="0">
                  <a:pos x="323" y="299"/>
                </a:cxn>
              </a:cxnLst>
              <a:rect l="0" t="0" r="r" b="b"/>
              <a:pathLst>
                <a:path w="323" h="299">
                  <a:moveTo>
                    <a:pt x="323" y="299"/>
                  </a:moveTo>
                  <a:lnTo>
                    <a:pt x="323" y="263"/>
                  </a:lnTo>
                  <a:lnTo>
                    <a:pt x="18" y="0"/>
                  </a:lnTo>
                  <a:lnTo>
                    <a:pt x="0" y="23"/>
                  </a:lnTo>
                  <a:lnTo>
                    <a:pt x="323" y="299"/>
                  </a:lnTo>
                  <a:lnTo>
                    <a:pt x="323" y="299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4118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95" name="Freeform 19"/>
            <p:cNvSpPr>
              <a:spLocks/>
            </p:cNvSpPr>
            <p:nvPr/>
          </p:nvSpPr>
          <p:spPr bwMode="hidden">
            <a:xfrm>
              <a:off x="5477" y="2588"/>
              <a:ext cx="281" cy="335"/>
            </a:xfrm>
            <a:custGeom>
              <a:avLst/>
              <a:gdLst/>
              <a:ahLst/>
              <a:cxnLst>
                <a:cxn ang="0">
                  <a:pos x="281" y="335"/>
                </a:cxn>
                <a:cxn ang="0">
                  <a:pos x="281" y="173"/>
                </a:cxn>
                <a:cxn ang="0">
                  <a:pos x="96" y="0"/>
                </a:cxn>
                <a:cxn ang="0">
                  <a:pos x="0" y="90"/>
                </a:cxn>
                <a:cxn ang="0">
                  <a:pos x="281" y="335"/>
                </a:cxn>
                <a:cxn ang="0">
                  <a:pos x="281" y="335"/>
                </a:cxn>
              </a:cxnLst>
              <a:rect l="0" t="0" r="r" b="b"/>
              <a:pathLst>
                <a:path w="281" h="335">
                  <a:moveTo>
                    <a:pt x="281" y="335"/>
                  </a:moveTo>
                  <a:lnTo>
                    <a:pt x="281" y="173"/>
                  </a:lnTo>
                  <a:lnTo>
                    <a:pt x="96" y="0"/>
                  </a:lnTo>
                  <a:lnTo>
                    <a:pt x="0" y="90"/>
                  </a:lnTo>
                  <a:lnTo>
                    <a:pt x="281" y="335"/>
                  </a:lnTo>
                  <a:lnTo>
                    <a:pt x="281" y="335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96" name="Freeform 20"/>
            <p:cNvSpPr>
              <a:spLocks/>
            </p:cNvSpPr>
            <p:nvPr/>
          </p:nvSpPr>
          <p:spPr bwMode="hidden">
            <a:xfrm>
              <a:off x="2454" y="0"/>
              <a:ext cx="3119" cy="2678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026" y="2680"/>
                </a:cxn>
                <a:cxn ang="0">
                  <a:pos x="3122" y="2590"/>
                </a:cxn>
                <a:cxn ang="0">
                  <a:pos x="383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3122" h="2680">
                  <a:moveTo>
                    <a:pt x="0" y="0"/>
                  </a:moveTo>
                  <a:lnTo>
                    <a:pt x="3026" y="2680"/>
                  </a:lnTo>
                  <a:lnTo>
                    <a:pt x="3122" y="2590"/>
                  </a:lnTo>
                  <a:lnTo>
                    <a:pt x="383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6275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97" name="Freeform 21"/>
            <p:cNvSpPr>
              <a:spLocks/>
            </p:cNvSpPr>
            <p:nvPr/>
          </p:nvSpPr>
          <p:spPr bwMode="hidden">
            <a:xfrm>
              <a:off x="5626" y="2534"/>
              <a:ext cx="132" cy="132"/>
            </a:xfrm>
            <a:custGeom>
              <a:avLst/>
              <a:gdLst/>
              <a:ahLst/>
              <a:cxnLst>
                <a:cxn ang="0">
                  <a:pos x="132" y="132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132" y="132"/>
                </a:cxn>
                <a:cxn ang="0">
                  <a:pos x="132" y="132"/>
                </a:cxn>
              </a:cxnLst>
              <a:rect l="0" t="0" r="r" b="b"/>
              <a:pathLst>
                <a:path w="132" h="132">
                  <a:moveTo>
                    <a:pt x="132" y="132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132" y="132"/>
                  </a:lnTo>
                  <a:lnTo>
                    <a:pt x="132" y="132"/>
                  </a:lnTo>
                  <a:close/>
                </a:path>
              </a:pathLst>
            </a:custGeom>
            <a:solidFill>
              <a:srgbClr val="FF9999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98" name="Freeform 22"/>
            <p:cNvSpPr>
              <a:spLocks/>
            </p:cNvSpPr>
            <p:nvPr/>
          </p:nvSpPr>
          <p:spPr bwMode="hidden">
            <a:xfrm>
              <a:off x="3112" y="0"/>
              <a:ext cx="2514" cy="253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517" y="2536"/>
                </a:cxn>
                <a:cxn ang="0">
                  <a:pos x="2517" y="2536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517" h="2536">
                  <a:moveTo>
                    <a:pt x="0" y="0"/>
                  </a:moveTo>
                  <a:lnTo>
                    <a:pt x="2517" y="2536"/>
                  </a:lnTo>
                  <a:lnTo>
                    <a:pt x="2517" y="2536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1373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599" name="Freeform 23"/>
            <p:cNvSpPr>
              <a:spLocks/>
            </p:cNvSpPr>
            <p:nvPr/>
          </p:nvSpPr>
          <p:spPr bwMode="hidden">
            <a:xfrm>
              <a:off x="3488" y="0"/>
              <a:ext cx="2198" cy="248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188" y="2482"/>
                </a:cxn>
                <a:cxn ang="0">
                  <a:pos x="2200" y="2476"/>
                </a:cxn>
                <a:cxn ang="0">
                  <a:pos x="317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200" h="2482">
                  <a:moveTo>
                    <a:pt x="0" y="0"/>
                  </a:moveTo>
                  <a:lnTo>
                    <a:pt x="2188" y="2482"/>
                  </a:lnTo>
                  <a:lnTo>
                    <a:pt x="2200" y="2476"/>
                  </a:lnTo>
                  <a:lnTo>
                    <a:pt x="317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endParaRPr lang="ru-RU"/>
            </a:p>
          </p:txBody>
        </p:sp>
        <p:sp>
          <p:nvSpPr>
            <p:cNvPr id="24600" name="Freeform 24"/>
            <p:cNvSpPr>
              <a:spLocks/>
            </p:cNvSpPr>
            <p:nvPr/>
          </p:nvSpPr>
          <p:spPr bwMode="hidden">
            <a:xfrm>
              <a:off x="5674" y="2474"/>
              <a:ext cx="84" cy="96"/>
            </a:xfrm>
            <a:custGeom>
              <a:avLst/>
              <a:gdLst/>
              <a:ahLst/>
              <a:cxnLst>
                <a:cxn ang="0">
                  <a:pos x="84" y="96"/>
                </a:cxn>
                <a:cxn ang="0">
                  <a:pos x="84" y="90"/>
                </a:cxn>
                <a:cxn ang="0">
                  <a:pos x="12" y="0"/>
                </a:cxn>
                <a:cxn ang="0">
                  <a:pos x="0" y="6"/>
                </a:cxn>
                <a:cxn ang="0">
                  <a:pos x="84" y="96"/>
                </a:cxn>
                <a:cxn ang="0">
                  <a:pos x="84" y="96"/>
                </a:cxn>
              </a:cxnLst>
              <a:rect l="0" t="0" r="r" b="b"/>
              <a:pathLst>
                <a:path w="84" h="96">
                  <a:moveTo>
                    <a:pt x="84" y="96"/>
                  </a:moveTo>
                  <a:lnTo>
                    <a:pt x="84" y="90"/>
                  </a:lnTo>
                  <a:lnTo>
                    <a:pt x="12" y="0"/>
                  </a:lnTo>
                  <a:lnTo>
                    <a:pt x="0" y="6"/>
                  </a:lnTo>
                  <a:lnTo>
                    <a:pt x="84" y="96"/>
                  </a:lnTo>
                  <a:lnTo>
                    <a:pt x="84" y="96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tint val="90980"/>
                    <a:invGamma/>
                  </a:schemeClr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01" name="Freeform 25"/>
            <p:cNvSpPr>
              <a:spLocks/>
            </p:cNvSpPr>
            <p:nvPr/>
          </p:nvSpPr>
          <p:spPr bwMode="hidden">
            <a:xfrm>
              <a:off x="5603" y="850"/>
              <a:ext cx="155" cy="516"/>
            </a:xfrm>
            <a:custGeom>
              <a:avLst/>
              <a:gdLst/>
              <a:ahLst/>
              <a:cxnLst>
                <a:cxn ang="0">
                  <a:pos x="155" y="516"/>
                </a:cxn>
                <a:cxn ang="0">
                  <a:pos x="155" y="204"/>
                </a:cxn>
                <a:cxn ang="0">
                  <a:pos x="77" y="0"/>
                </a:cxn>
                <a:cxn ang="0">
                  <a:pos x="0" y="192"/>
                </a:cxn>
                <a:cxn ang="0">
                  <a:pos x="155" y="516"/>
                </a:cxn>
                <a:cxn ang="0">
                  <a:pos x="155" y="516"/>
                </a:cxn>
              </a:cxnLst>
              <a:rect l="0" t="0" r="r" b="b"/>
              <a:pathLst>
                <a:path w="155" h="516">
                  <a:moveTo>
                    <a:pt x="155" y="516"/>
                  </a:moveTo>
                  <a:lnTo>
                    <a:pt x="155" y="204"/>
                  </a:lnTo>
                  <a:lnTo>
                    <a:pt x="77" y="0"/>
                  </a:lnTo>
                  <a:lnTo>
                    <a:pt x="0" y="192"/>
                  </a:lnTo>
                  <a:lnTo>
                    <a:pt x="155" y="516"/>
                  </a:lnTo>
                  <a:lnTo>
                    <a:pt x="155" y="516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02" name="Freeform 26"/>
            <p:cNvSpPr>
              <a:spLocks/>
            </p:cNvSpPr>
            <p:nvPr/>
          </p:nvSpPr>
          <p:spPr bwMode="hidden">
            <a:xfrm>
              <a:off x="5107" y="0"/>
              <a:ext cx="573" cy="104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97" y="1043"/>
                </a:cxn>
                <a:cxn ang="0">
                  <a:pos x="574" y="851"/>
                </a:cxn>
                <a:cxn ang="0">
                  <a:pos x="251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" h="1043">
                  <a:moveTo>
                    <a:pt x="0" y="0"/>
                  </a:moveTo>
                  <a:lnTo>
                    <a:pt x="497" y="1043"/>
                  </a:lnTo>
                  <a:lnTo>
                    <a:pt x="574" y="851"/>
                  </a:lnTo>
                  <a:lnTo>
                    <a:pt x="251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6667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03" name="Freeform 27"/>
            <p:cNvSpPr>
              <a:spLocks/>
            </p:cNvSpPr>
            <p:nvPr/>
          </p:nvSpPr>
          <p:spPr bwMode="hidden">
            <a:xfrm>
              <a:off x="5411" y="0"/>
              <a:ext cx="341" cy="796"/>
            </a:xfrm>
            <a:custGeom>
              <a:avLst/>
              <a:gdLst/>
              <a:ahLst/>
              <a:cxnLst>
                <a:cxn ang="0">
                  <a:pos x="144" y="0"/>
                </a:cxn>
                <a:cxn ang="0">
                  <a:pos x="0" y="0"/>
                </a:cxn>
                <a:cxn ang="0">
                  <a:pos x="287" y="797"/>
                </a:cxn>
                <a:cxn ang="0">
                  <a:pos x="341" y="653"/>
                </a:cxn>
                <a:cxn ang="0">
                  <a:pos x="144" y="0"/>
                </a:cxn>
                <a:cxn ang="0">
                  <a:pos x="144" y="0"/>
                </a:cxn>
              </a:cxnLst>
              <a:rect l="0" t="0" r="r" b="b"/>
              <a:pathLst>
                <a:path w="341" h="797">
                  <a:moveTo>
                    <a:pt x="144" y="0"/>
                  </a:moveTo>
                  <a:lnTo>
                    <a:pt x="0" y="0"/>
                  </a:lnTo>
                  <a:lnTo>
                    <a:pt x="287" y="797"/>
                  </a:lnTo>
                  <a:lnTo>
                    <a:pt x="341" y="653"/>
                  </a:lnTo>
                  <a:lnTo>
                    <a:pt x="144" y="0"/>
                  </a:lnTo>
                  <a:lnTo>
                    <a:pt x="144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6980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04" name="Freeform 28"/>
            <p:cNvSpPr>
              <a:spLocks/>
            </p:cNvSpPr>
            <p:nvPr/>
          </p:nvSpPr>
          <p:spPr bwMode="hidden">
            <a:xfrm>
              <a:off x="5698" y="653"/>
              <a:ext cx="60" cy="311"/>
            </a:xfrm>
            <a:custGeom>
              <a:avLst/>
              <a:gdLst/>
              <a:ahLst/>
              <a:cxnLst>
                <a:cxn ang="0">
                  <a:pos x="0" y="144"/>
                </a:cxn>
                <a:cxn ang="0">
                  <a:pos x="60" y="312"/>
                </a:cxn>
                <a:cxn ang="0">
                  <a:pos x="60" y="6"/>
                </a:cxn>
                <a:cxn ang="0">
                  <a:pos x="54" y="0"/>
                </a:cxn>
                <a:cxn ang="0">
                  <a:pos x="0" y="144"/>
                </a:cxn>
                <a:cxn ang="0">
                  <a:pos x="0" y="144"/>
                </a:cxn>
              </a:cxnLst>
              <a:rect l="0" t="0" r="r" b="b"/>
              <a:pathLst>
                <a:path w="60" h="312">
                  <a:moveTo>
                    <a:pt x="0" y="144"/>
                  </a:moveTo>
                  <a:lnTo>
                    <a:pt x="60" y="312"/>
                  </a:lnTo>
                  <a:lnTo>
                    <a:pt x="60" y="6"/>
                  </a:lnTo>
                  <a:lnTo>
                    <a:pt x="54" y="0"/>
                  </a:lnTo>
                  <a:lnTo>
                    <a:pt x="0" y="144"/>
                  </a:lnTo>
                  <a:lnTo>
                    <a:pt x="0" y="144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05" name="Freeform 29"/>
            <p:cNvSpPr>
              <a:spLocks/>
            </p:cNvSpPr>
            <p:nvPr/>
          </p:nvSpPr>
          <p:spPr bwMode="hidden">
            <a:xfrm>
              <a:off x="2" y="1601"/>
              <a:ext cx="5752" cy="1864"/>
            </a:xfrm>
            <a:custGeom>
              <a:avLst/>
              <a:gdLst/>
              <a:ahLst/>
              <a:cxnLst>
                <a:cxn ang="0">
                  <a:pos x="0" y="371"/>
                </a:cxn>
                <a:cxn ang="0">
                  <a:pos x="5740" y="1864"/>
                </a:cxn>
                <a:cxn ang="0">
                  <a:pos x="5740" y="1834"/>
                </a:cxn>
                <a:cxn ang="0">
                  <a:pos x="0" y="0"/>
                </a:cxn>
                <a:cxn ang="0">
                  <a:pos x="0" y="371"/>
                </a:cxn>
                <a:cxn ang="0">
                  <a:pos x="0" y="371"/>
                </a:cxn>
              </a:cxnLst>
              <a:rect l="0" t="0" r="r" b="b"/>
              <a:pathLst>
                <a:path w="5740" h="1864">
                  <a:moveTo>
                    <a:pt x="0" y="371"/>
                  </a:moveTo>
                  <a:lnTo>
                    <a:pt x="5740" y="1864"/>
                  </a:lnTo>
                  <a:lnTo>
                    <a:pt x="5740" y="1834"/>
                  </a:lnTo>
                  <a:lnTo>
                    <a:pt x="0" y="0"/>
                  </a:lnTo>
                  <a:lnTo>
                    <a:pt x="0" y="371"/>
                  </a:lnTo>
                  <a:lnTo>
                    <a:pt x="0" y="371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352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06" name="Freeform 30"/>
            <p:cNvSpPr>
              <a:spLocks/>
            </p:cNvSpPr>
            <p:nvPr/>
          </p:nvSpPr>
          <p:spPr bwMode="hidden">
            <a:xfrm>
              <a:off x="5754" y="3483"/>
              <a:ext cx="6" cy="6"/>
            </a:xfrm>
            <a:custGeom>
              <a:avLst/>
              <a:gdLst/>
              <a:ahLst/>
              <a:cxnLst>
                <a:cxn ang="0">
                  <a:pos x="6" y="6"/>
                </a:cxn>
                <a:cxn ang="0">
                  <a:pos x="0" y="0"/>
                </a:cxn>
                <a:cxn ang="0">
                  <a:pos x="0" y="6"/>
                </a:cxn>
                <a:cxn ang="0">
                  <a:pos x="6" y="6"/>
                </a:cxn>
                <a:cxn ang="0">
                  <a:pos x="6" y="6"/>
                </a:cxn>
              </a:cxnLst>
              <a:rect l="0" t="0" r="r" b="b"/>
              <a:pathLst>
                <a:path w="6" h="6">
                  <a:moveTo>
                    <a:pt x="6" y="6"/>
                  </a:moveTo>
                  <a:lnTo>
                    <a:pt x="0" y="0"/>
                  </a:lnTo>
                  <a:lnTo>
                    <a:pt x="0" y="6"/>
                  </a:lnTo>
                  <a:lnTo>
                    <a:pt x="6" y="6"/>
                  </a:lnTo>
                  <a:lnTo>
                    <a:pt x="6" y="6"/>
                  </a:lnTo>
                  <a:close/>
                </a:path>
              </a:pathLst>
            </a:custGeom>
            <a:solidFill>
              <a:srgbClr val="18FF00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07" name="Freeform 31"/>
            <p:cNvSpPr>
              <a:spLocks/>
            </p:cNvSpPr>
            <p:nvPr/>
          </p:nvSpPr>
          <p:spPr bwMode="hidden">
            <a:xfrm>
              <a:off x="2" y="2152"/>
              <a:ext cx="5752" cy="1337"/>
            </a:xfrm>
            <a:custGeom>
              <a:avLst/>
              <a:gdLst/>
              <a:ahLst/>
              <a:cxnLst>
                <a:cxn ang="0">
                  <a:pos x="0" y="366"/>
                </a:cxn>
                <a:cxn ang="0">
                  <a:pos x="5740" y="1337"/>
                </a:cxn>
                <a:cxn ang="0">
                  <a:pos x="5740" y="1331"/>
                </a:cxn>
                <a:cxn ang="0">
                  <a:pos x="0" y="0"/>
                </a:cxn>
                <a:cxn ang="0">
                  <a:pos x="0" y="366"/>
                </a:cxn>
                <a:cxn ang="0">
                  <a:pos x="0" y="366"/>
                </a:cxn>
              </a:cxnLst>
              <a:rect l="0" t="0" r="r" b="b"/>
              <a:pathLst>
                <a:path w="5740" h="1337">
                  <a:moveTo>
                    <a:pt x="0" y="366"/>
                  </a:moveTo>
                  <a:lnTo>
                    <a:pt x="5740" y="1337"/>
                  </a:lnTo>
                  <a:lnTo>
                    <a:pt x="5740" y="1331"/>
                  </a:lnTo>
                  <a:lnTo>
                    <a:pt x="0" y="0"/>
                  </a:lnTo>
                  <a:lnTo>
                    <a:pt x="0" y="366"/>
                  </a:lnTo>
                  <a:lnTo>
                    <a:pt x="0" y="366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6078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08" name="Freeform 32"/>
            <p:cNvSpPr>
              <a:spLocks/>
            </p:cNvSpPr>
            <p:nvPr/>
          </p:nvSpPr>
          <p:spPr bwMode="hidden">
            <a:xfrm>
              <a:off x="2" y="3177"/>
              <a:ext cx="5752" cy="414"/>
            </a:xfrm>
            <a:custGeom>
              <a:avLst/>
              <a:gdLst/>
              <a:ahLst/>
              <a:cxnLst>
                <a:cxn ang="0">
                  <a:pos x="0" y="48"/>
                </a:cxn>
                <a:cxn ang="0">
                  <a:pos x="5740" y="414"/>
                </a:cxn>
                <a:cxn ang="0">
                  <a:pos x="5740" y="402"/>
                </a:cxn>
                <a:cxn ang="0">
                  <a:pos x="0" y="0"/>
                </a:cxn>
                <a:cxn ang="0">
                  <a:pos x="0" y="48"/>
                </a:cxn>
                <a:cxn ang="0">
                  <a:pos x="0" y="48"/>
                </a:cxn>
              </a:cxnLst>
              <a:rect l="0" t="0" r="r" b="b"/>
              <a:pathLst>
                <a:path w="5740" h="414">
                  <a:moveTo>
                    <a:pt x="0" y="48"/>
                  </a:moveTo>
                  <a:lnTo>
                    <a:pt x="5740" y="414"/>
                  </a:lnTo>
                  <a:lnTo>
                    <a:pt x="5740" y="402"/>
                  </a:lnTo>
                  <a:lnTo>
                    <a:pt x="0" y="0"/>
                  </a:lnTo>
                  <a:lnTo>
                    <a:pt x="0" y="48"/>
                  </a:lnTo>
                  <a:lnTo>
                    <a:pt x="0" y="4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09" name="Freeform 33"/>
            <p:cNvSpPr>
              <a:spLocks/>
            </p:cNvSpPr>
            <p:nvPr/>
          </p:nvSpPr>
          <p:spPr bwMode="hidden">
            <a:xfrm>
              <a:off x="1297" y="0"/>
              <a:ext cx="4457" cy="317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448" y="3177"/>
                </a:cxn>
                <a:cxn ang="0">
                  <a:pos x="4448" y="3153"/>
                </a:cxn>
                <a:cxn ang="0">
                  <a:pos x="125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4448" h="3177">
                  <a:moveTo>
                    <a:pt x="0" y="0"/>
                  </a:moveTo>
                  <a:lnTo>
                    <a:pt x="4448" y="3177"/>
                  </a:lnTo>
                  <a:lnTo>
                    <a:pt x="4448" y="3153"/>
                  </a:lnTo>
                  <a:lnTo>
                    <a:pt x="12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4862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10" name="Freeform 34"/>
            <p:cNvSpPr>
              <a:spLocks/>
            </p:cNvSpPr>
            <p:nvPr/>
          </p:nvSpPr>
          <p:spPr bwMode="hidden">
            <a:xfrm>
              <a:off x="3321" y="0"/>
              <a:ext cx="2433" cy="261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2428" y="2614"/>
                </a:cxn>
                <a:cxn ang="0">
                  <a:pos x="2428" y="2608"/>
                </a:cxn>
                <a:cxn ang="0">
                  <a:pos x="66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2428" h="2614">
                  <a:moveTo>
                    <a:pt x="0" y="0"/>
                  </a:moveTo>
                  <a:lnTo>
                    <a:pt x="2428" y="2614"/>
                  </a:lnTo>
                  <a:lnTo>
                    <a:pt x="2428" y="2608"/>
                  </a:lnTo>
                  <a:lnTo>
                    <a:pt x="66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11" name="Freeform 35"/>
            <p:cNvSpPr>
              <a:spLocks/>
            </p:cNvSpPr>
            <p:nvPr/>
          </p:nvSpPr>
          <p:spPr bwMode="hidden">
            <a:xfrm>
              <a:off x="3950" y="0"/>
              <a:ext cx="1804" cy="2464"/>
            </a:xfrm>
            <a:custGeom>
              <a:avLst/>
              <a:gdLst/>
              <a:ahLst/>
              <a:cxnLst>
                <a:cxn ang="0">
                  <a:pos x="485" y="0"/>
                </a:cxn>
                <a:cxn ang="0">
                  <a:pos x="0" y="0"/>
                </a:cxn>
                <a:cxn ang="0">
                  <a:pos x="1800" y="2464"/>
                </a:cxn>
                <a:cxn ang="0">
                  <a:pos x="1800" y="2248"/>
                </a:cxn>
                <a:cxn ang="0">
                  <a:pos x="1794" y="2248"/>
                </a:cxn>
                <a:cxn ang="0">
                  <a:pos x="485" y="0"/>
                </a:cxn>
                <a:cxn ang="0">
                  <a:pos x="485" y="0"/>
                </a:cxn>
              </a:cxnLst>
              <a:rect l="0" t="0" r="r" b="b"/>
              <a:pathLst>
                <a:path w="1800" h="2464">
                  <a:moveTo>
                    <a:pt x="485" y="0"/>
                  </a:moveTo>
                  <a:lnTo>
                    <a:pt x="0" y="0"/>
                  </a:lnTo>
                  <a:lnTo>
                    <a:pt x="1800" y="2464"/>
                  </a:lnTo>
                  <a:lnTo>
                    <a:pt x="1800" y="2248"/>
                  </a:lnTo>
                  <a:lnTo>
                    <a:pt x="1794" y="2248"/>
                  </a:lnTo>
                  <a:lnTo>
                    <a:pt x="485" y="0"/>
                  </a:lnTo>
                  <a:lnTo>
                    <a:pt x="485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78824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12" name="Freeform 36"/>
            <p:cNvSpPr>
              <a:spLocks/>
            </p:cNvSpPr>
            <p:nvPr/>
          </p:nvSpPr>
          <p:spPr bwMode="hidden">
            <a:xfrm>
              <a:off x="4519" y="0"/>
              <a:ext cx="1235" cy="2074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232" y="2074"/>
                </a:cxn>
                <a:cxn ang="0">
                  <a:pos x="1232" y="2038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232" h="2074">
                  <a:moveTo>
                    <a:pt x="0" y="0"/>
                  </a:moveTo>
                  <a:lnTo>
                    <a:pt x="1232" y="2074"/>
                  </a:lnTo>
                  <a:lnTo>
                    <a:pt x="1232" y="2038"/>
                  </a:lnTo>
                  <a:lnTo>
                    <a:pt x="42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57647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13" name="Freeform 37"/>
            <p:cNvSpPr>
              <a:spLocks/>
            </p:cNvSpPr>
            <p:nvPr/>
          </p:nvSpPr>
          <p:spPr bwMode="hidden">
            <a:xfrm>
              <a:off x="4694" y="0"/>
              <a:ext cx="1060" cy="19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058" y="1936"/>
                </a:cxn>
                <a:cxn ang="0">
                  <a:pos x="1058" y="1930"/>
                </a:cxn>
                <a:cxn ang="0">
                  <a:pos x="54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1058" h="1936">
                  <a:moveTo>
                    <a:pt x="0" y="0"/>
                  </a:moveTo>
                  <a:lnTo>
                    <a:pt x="1058" y="1936"/>
                  </a:lnTo>
                  <a:lnTo>
                    <a:pt x="1058" y="1930"/>
                  </a:lnTo>
                  <a:lnTo>
                    <a:pt x="54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2549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4614" name="Freeform 38"/>
            <p:cNvSpPr>
              <a:spLocks/>
            </p:cNvSpPr>
            <p:nvPr/>
          </p:nvSpPr>
          <p:spPr bwMode="hidden">
            <a:xfrm>
              <a:off x="4981" y="0"/>
              <a:ext cx="773" cy="1487"/>
            </a:xfrm>
            <a:custGeom>
              <a:avLst/>
              <a:gdLst/>
              <a:ahLst/>
              <a:cxnLst>
                <a:cxn ang="0">
                  <a:pos x="771" y="1433"/>
                </a:cxn>
                <a:cxn ang="0">
                  <a:pos x="42" y="0"/>
                </a:cxn>
                <a:cxn ang="0">
                  <a:pos x="0" y="0"/>
                </a:cxn>
                <a:cxn ang="0">
                  <a:pos x="771" y="1487"/>
                </a:cxn>
                <a:cxn ang="0">
                  <a:pos x="771" y="1433"/>
                </a:cxn>
                <a:cxn ang="0">
                  <a:pos x="771" y="1433"/>
                </a:cxn>
              </a:cxnLst>
              <a:rect l="0" t="0" r="r" b="b"/>
              <a:pathLst>
                <a:path w="771" h="1487">
                  <a:moveTo>
                    <a:pt x="771" y="1433"/>
                  </a:moveTo>
                  <a:lnTo>
                    <a:pt x="42" y="0"/>
                  </a:lnTo>
                  <a:lnTo>
                    <a:pt x="0" y="0"/>
                  </a:lnTo>
                  <a:lnTo>
                    <a:pt x="771" y="1487"/>
                  </a:lnTo>
                  <a:lnTo>
                    <a:pt x="771" y="1433"/>
                  </a:lnTo>
                  <a:lnTo>
                    <a:pt x="771" y="1433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78824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4615" name="Group 39"/>
            <p:cNvGrpSpPr>
              <a:grpSpLocks/>
            </p:cNvGrpSpPr>
            <p:nvPr userDrawn="1"/>
          </p:nvGrpSpPr>
          <p:grpSpPr bwMode="auto">
            <a:xfrm>
              <a:off x="0" y="1632"/>
              <a:ext cx="5758" cy="1858"/>
              <a:chOff x="0" y="1632"/>
              <a:chExt cx="5758" cy="1858"/>
            </a:xfrm>
          </p:grpSpPr>
          <p:sp>
            <p:nvSpPr>
              <p:cNvPr id="24616" name="Freeform 40"/>
              <p:cNvSpPr>
                <a:spLocks/>
              </p:cNvSpPr>
              <p:nvPr/>
            </p:nvSpPr>
            <p:spPr bwMode="hidden">
              <a:xfrm>
                <a:off x="0" y="1632"/>
                <a:ext cx="3670" cy="1313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366"/>
                  </a:cxn>
                  <a:cxn ang="0">
                    <a:pos x="3635" y="1313"/>
                  </a:cxn>
                  <a:cxn ang="0">
                    <a:pos x="3647" y="1235"/>
                  </a:cxn>
                  <a:cxn ang="0">
                    <a:pos x="3659" y="1163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w="3659" h="1313">
                    <a:moveTo>
                      <a:pt x="0" y="0"/>
                    </a:moveTo>
                    <a:lnTo>
                      <a:pt x="0" y="366"/>
                    </a:lnTo>
                    <a:lnTo>
                      <a:pt x="3635" y="1313"/>
                    </a:lnTo>
                    <a:lnTo>
                      <a:pt x="3647" y="1235"/>
                    </a:lnTo>
                    <a:lnTo>
                      <a:pt x="3659" y="1163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72549"/>
                      <a:invGamma/>
                    </a:schemeClr>
                  </a:gs>
                  <a:gs pos="100000">
                    <a:schemeClr val="bg1"/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617" name="Freeform 41"/>
              <p:cNvSpPr>
                <a:spLocks/>
              </p:cNvSpPr>
              <p:nvPr/>
            </p:nvSpPr>
            <p:spPr bwMode="hidden">
              <a:xfrm>
                <a:off x="3646" y="2795"/>
                <a:ext cx="2112" cy="695"/>
              </a:xfrm>
              <a:custGeom>
                <a:avLst/>
                <a:gdLst/>
                <a:ahLst/>
                <a:cxnLst>
                  <a:cxn ang="0">
                    <a:pos x="2105" y="665"/>
                  </a:cxn>
                  <a:cxn ang="0">
                    <a:pos x="24" y="0"/>
                  </a:cxn>
                  <a:cxn ang="0">
                    <a:pos x="12" y="72"/>
                  </a:cxn>
                  <a:cxn ang="0">
                    <a:pos x="0" y="150"/>
                  </a:cxn>
                  <a:cxn ang="0">
                    <a:pos x="2105" y="695"/>
                  </a:cxn>
                  <a:cxn ang="0">
                    <a:pos x="2105" y="665"/>
                  </a:cxn>
                  <a:cxn ang="0">
                    <a:pos x="2105" y="665"/>
                  </a:cxn>
                </a:cxnLst>
                <a:rect l="0" t="0" r="r" b="b"/>
                <a:pathLst>
                  <a:path w="2105" h="695">
                    <a:moveTo>
                      <a:pt x="2105" y="665"/>
                    </a:moveTo>
                    <a:lnTo>
                      <a:pt x="24" y="0"/>
                    </a:lnTo>
                    <a:lnTo>
                      <a:pt x="12" y="72"/>
                    </a:lnTo>
                    <a:lnTo>
                      <a:pt x="0" y="150"/>
                    </a:lnTo>
                    <a:lnTo>
                      <a:pt x="2105" y="695"/>
                    </a:lnTo>
                    <a:lnTo>
                      <a:pt x="2105" y="665"/>
                    </a:lnTo>
                    <a:lnTo>
                      <a:pt x="2105" y="66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tint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24618" name="Rectangle 4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4619" name="Rectangle 4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4620" name="Rectangle 4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48C842C2-0406-4220-BCE1-23B845F092A1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24621" name="Rectangle 4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24622" name="Rectangle 4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CE77A3F3-C7D9-4D9B-AC13-CFBBC903D136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98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90000"/>
        <a:buFont typeface="Wingdings" pitchFamily="2" charset="2"/>
        <a:buBlip>
          <a:blip r:embed="rId13"/>
        </a:buBlip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90000"/>
        <a:buFont typeface="Wingdings" pitchFamily="2" charset="2"/>
        <a:buBlip>
          <a:blip r:embed="rId14"/>
        </a:buBlip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Blip>
          <a:blip r:embed="rId15"/>
        </a:buBlip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Freeform 2"/>
          <p:cNvSpPr>
            <a:spLocks/>
          </p:cNvSpPr>
          <p:nvPr/>
        </p:nvSpPr>
        <p:spPr bwMode="auto">
          <a:xfrm rot="-3172564">
            <a:off x="7777957" y="-15081"/>
            <a:ext cx="1162050" cy="2084387"/>
          </a:xfrm>
          <a:custGeom>
            <a:avLst/>
            <a:gdLst/>
            <a:ahLst/>
            <a:cxnLst>
              <a:cxn ang="0">
                <a:pos x="2903" y="433"/>
              </a:cxn>
              <a:cxn ang="0">
                <a:pos x="2565" y="80"/>
              </a:cxn>
              <a:cxn ang="0">
                <a:pos x="2241" y="0"/>
              </a:cxn>
              <a:cxn ang="0">
                <a:pos x="110" y="2811"/>
              </a:cxn>
              <a:cxn ang="0">
                <a:pos x="110" y="3228"/>
              </a:cxn>
              <a:cxn ang="0">
                <a:pos x="0" y="3631"/>
              </a:cxn>
              <a:cxn ang="0">
                <a:pos x="72" y="3686"/>
              </a:cxn>
              <a:cxn ang="0">
                <a:pos x="441" y="3355"/>
              </a:cxn>
              <a:cxn ang="0">
                <a:pos x="740" y="3228"/>
              </a:cxn>
              <a:cxn ang="0">
                <a:pos x="2903" y="433"/>
              </a:cxn>
              <a:cxn ang="0">
                <a:pos x="2903" y="433"/>
              </a:cxn>
            </a:cxnLst>
            <a:rect l="0" t="0" r="r" b="b"/>
            <a:pathLst>
              <a:path w="2903" h="3686">
                <a:moveTo>
                  <a:pt x="2903" y="433"/>
                </a:moveTo>
                <a:lnTo>
                  <a:pt x="2565" y="80"/>
                </a:lnTo>
                <a:lnTo>
                  <a:pt x="2241" y="0"/>
                </a:lnTo>
                <a:lnTo>
                  <a:pt x="110" y="2811"/>
                </a:lnTo>
                <a:lnTo>
                  <a:pt x="110" y="3228"/>
                </a:lnTo>
                <a:lnTo>
                  <a:pt x="0" y="3631"/>
                </a:lnTo>
                <a:lnTo>
                  <a:pt x="72" y="3686"/>
                </a:lnTo>
                <a:lnTo>
                  <a:pt x="441" y="3355"/>
                </a:lnTo>
                <a:lnTo>
                  <a:pt x="740" y="3228"/>
                </a:lnTo>
                <a:lnTo>
                  <a:pt x="2903" y="433"/>
                </a:lnTo>
                <a:lnTo>
                  <a:pt x="2903" y="433"/>
                </a:lnTo>
                <a:close/>
              </a:path>
            </a:pathLst>
          </a:cu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152400"/>
            <a:ext cx="68707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27652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828800"/>
            <a:ext cx="7696200" cy="3657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27653" name="Rectangle 5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3716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latin typeface="+mn-lt"/>
              </a:defRPr>
            </a:lvl1pPr>
          </a:lstStyle>
          <a:p>
            <a:fld id="{883213B1-8A9E-4ECC-B60A-39EBBA8002EC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27654" name="Rectangle 6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560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27655" name="Rectangle 7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183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latin typeface="+mn-lt"/>
              </a:defRPr>
            </a:lvl1pPr>
          </a:lstStyle>
          <a:p>
            <a:fld id="{CA0D7214-38D3-4598-A110-DE7695B81ABF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27656" name="Freeform 8"/>
          <p:cNvSpPr>
            <a:spLocks/>
          </p:cNvSpPr>
          <p:nvPr/>
        </p:nvSpPr>
        <p:spPr bwMode="auto">
          <a:xfrm rot="-3172564">
            <a:off x="7865269" y="24607"/>
            <a:ext cx="1165225" cy="2097087"/>
          </a:xfrm>
          <a:custGeom>
            <a:avLst/>
            <a:gdLst/>
            <a:ahLst/>
            <a:cxnLst>
              <a:cxn ang="0">
                <a:pos x="2293" y="0"/>
              </a:cxn>
              <a:cxn ang="0">
                <a:pos x="130" y="2835"/>
              </a:cxn>
              <a:cxn ang="0">
                <a:pos x="131" y="3201"/>
              </a:cxn>
              <a:cxn ang="0">
                <a:pos x="0" y="3633"/>
              </a:cxn>
              <a:cxn ang="0">
                <a:pos x="50" y="3703"/>
              </a:cxn>
              <a:cxn ang="0">
                <a:pos x="422" y="3352"/>
              </a:cxn>
              <a:cxn ang="0">
                <a:pos x="763" y="3220"/>
              </a:cxn>
              <a:cxn ang="0">
                <a:pos x="2911" y="428"/>
              </a:cxn>
              <a:cxn ang="0">
                <a:pos x="2589" y="96"/>
              </a:cxn>
              <a:cxn ang="0">
                <a:pos x="2293" y="0"/>
              </a:cxn>
              <a:cxn ang="0">
                <a:pos x="2293" y="0"/>
              </a:cxn>
            </a:cxnLst>
            <a:rect l="0" t="0" r="r" b="b"/>
            <a:pathLst>
              <a:path w="2911" h="3703">
                <a:moveTo>
                  <a:pt x="2293" y="0"/>
                </a:moveTo>
                <a:lnTo>
                  <a:pt x="130" y="2835"/>
                </a:lnTo>
                <a:lnTo>
                  <a:pt x="131" y="3201"/>
                </a:lnTo>
                <a:lnTo>
                  <a:pt x="0" y="3633"/>
                </a:lnTo>
                <a:lnTo>
                  <a:pt x="50" y="3703"/>
                </a:lnTo>
                <a:lnTo>
                  <a:pt x="422" y="3352"/>
                </a:lnTo>
                <a:lnTo>
                  <a:pt x="763" y="3220"/>
                </a:lnTo>
                <a:lnTo>
                  <a:pt x="2911" y="428"/>
                </a:lnTo>
                <a:lnTo>
                  <a:pt x="2589" y="96"/>
                </a:lnTo>
                <a:lnTo>
                  <a:pt x="2293" y="0"/>
                </a:lnTo>
                <a:lnTo>
                  <a:pt x="2293" y="0"/>
                </a:lnTo>
                <a:close/>
              </a:path>
            </a:pathLst>
          </a:custGeom>
          <a:solidFill>
            <a:schemeClr val="folHlink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27657" name="Freeform 9"/>
          <p:cNvSpPr>
            <a:spLocks/>
          </p:cNvSpPr>
          <p:nvPr/>
        </p:nvSpPr>
        <p:spPr bwMode="auto">
          <a:xfrm rot="-3172564">
            <a:off x="7831138" y="192088"/>
            <a:ext cx="1025525" cy="1571625"/>
          </a:xfrm>
          <a:custGeom>
            <a:avLst/>
            <a:gdLst/>
            <a:ahLst/>
            <a:cxnLst>
              <a:cxn ang="0">
                <a:pos x="0" y="2485"/>
              </a:cxn>
              <a:cxn ang="0">
                <a:pos x="432" y="2553"/>
              </a:cxn>
              <a:cxn ang="0">
                <a:pos x="736" y="2777"/>
              </a:cxn>
              <a:cxn ang="0">
                <a:pos x="2561" y="399"/>
              </a:cxn>
              <a:cxn ang="0">
                <a:pos x="2118" y="82"/>
              </a:cxn>
              <a:cxn ang="0">
                <a:pos x="1898" y="0"/>
              </a:cxn>
              <a:cxn ang="0">
                <a:pos x="0" y="2485"/>
              </a:cxn>
              <a:cxn ang="0">
                <a:pos x="0" y="2485"/>
              </a:cxn>
            </a:cxnLst>
            <a:rect l="0" t="0" r="r" b="b"/>
            <a:pathLst>
              <a:path w="2561" h="2777">
                <a:moveTo>
                  <a:pt x="0" y="2485"/>
                </a:moveTo>
                <a:lnTo>
                  <a:pt x="432" y="2553"/>
                </a:lnTo>
                <a:lnTo>
                  <a:pt x="736" y="2777"/>
                </a:lnTo>
                <a:lnTo>
                  <a:pt x="2561" y="399"/>
                </a:lnTo>
                <a:lnTo>
                  <a:pt x="2118" y="82"/>
                </a:lnTo>
                <a:lnTo>
                  <a:pt x="1898" y="0"/>
                </a:lnTo>
                <a:lnTo>
                  <a:pt x="0" y="2485"/>
                </a:lnTo>
                <a:lnTo>
                  <a:pt x="0" y="2485"/>
                </a:ln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grpSp>
        <p:nvGrpSpPr>
          <p:cNvPr id="27658" name="Group 10"/>
          <p:cNvGrpSpPr>
            <a:grpSpLocks/>
          </p:cNvGrpSpPr>
          <p:nvPr/>
        </p:nvGrpSpPr>
        <p:grpSpPr bwMode="auto">
          <a:xfrm>
            <a:off x="7938" y="5540375"/>
            <a:ext cx="1784350" cy="1246188"/>
            <a:chOff x="5" y="3490"/>
            <a:chExt cx="1124" cy="785"/>
          </a:xfrm>
        </p:grpSpPr>
        <p:sp>
          <p:nvSpPr>
            <p:cNvPr id="27659" name="Freeform 11"/>
            <p:cNvSpPr>
              <a:spLocks/>
            </p:cNvSpPr>
            <p:nvPr userDrawn="1"/>
          </p:nvSpPr>
          <p:spPr bwMode="auto">
            <a:xfrm>
              <a:off x="24" y="3505"/>
              <a:ext cx="1089" cy="649"/>
            </a:xfrm>
            <a:custGeom>
              <a:avLst/>
              <a:gdLst/>
              <a:ahLst/>
              <a:cxnLst>
                <a:cxn ang="0">
                  <a:pos x="1587" y="1260"/>
                </a:cxn>
                <a:cxn ang="0">
                  <a:pos x="1420" y="1106"/>
                </a:cxn>
                <a:cxn ang="0">
                  <a:pos x="1331" y="477"/>
                </a:cxn>
                <a:cxn ang="0">
                  <a:pos x="2139" y="330"/>
                </a:cxn>
                <a:cxn ang="0">
                  <a:pos x="2177" y="203"/>
                </a:cxn>
                <a:cxn ang="0">
                  <a:pos x="2099" y="100"/>
                </a:cxn>
                <a:cxn ang="0">
                  <a:pos x="1276" y="211"/>
                </a:cxn>
                <a:cxn ang="0">
                  <a:pos x="1219" y="32"/>
                </a:cxn>
                <a:cxn ang="0">
                  <a:pos x="1085" y="0"/>
                </a:cxn>
                <a:cxn ang="0">
                  <a:pos x="958" y="28"/>
                </a:cxn>
                <a:cxn ang="0">
                  <a:pos x="888" y="106"/>
                </a:cxn>
                <a:cxn ang="0">
                  <a:pos x="937" y="285"/>
                </a:cxn>
                <a:cxn ang="0">
                  <a:pos x="660" y="441"/>
                </a:cxn>
                <a:cxn ang="0">
                  <a:pos x="983" y="473"/>
                </a:cxn>
                <a:cxn ang="0">
                  <a:pos x="1112" y="889"/>
                </a:cxn>
                <a:cxn ang="0">
                  <a:pos x="141" y="469"/>
                </a:cxn>
                <a:cxn ang="0">
                  <a:pos x="46" y="509"/>
                </a:cxn>
                <a:cxn ang="0">
                  <a:pos x="0" y="636"/>
                </a:cxn>
                <a:cxn ang="0">
                  <a:pos x="55" y="779"/>
                </a:cxn>
                <a:cxn ang="0">
                  <a:pos x="1139" y="1288"/>
                </a:cxn>
                <a:cxn ang="0">
                  <a:pos x="1378" y="1256"/>
                </a:cxn>
                <a:cxn ang="0">
                  <a:pos x="1570" y="1298"/>
                </a:cxn>
                <a:cxn ang="0">
                  <a:pos x="1587" y="1260"/>
                </a:cxn>
                <a:cxn ang="0">
                  <a:pos x="1587" y="1260"/>
                </a:cxn>
              </a:cxnLst>
              <a:rect l="0" t="0" r="r" b="b"/>
              <a:pathLst>
                <a:path w="2177" h="1298">
                  <a:moveTo>
                    <a:pt x="1587" y="1260"/>
                  </a:moveTo>
                  <a:lnTo>
                    <a:pt x="1420" y="1106"/>
                  </a:lnTo>
                  <a:lnTo>
                    <a:pt x="1331" y="477"/>
                  </a:lnTo>
                  <a:lnTo>
                    <a:pt x="2139" y="330"/>
                  </a:lnTo>
                  <a:lnTo>
                    <a:pt x="2177" y="203"/>
                  </a:lnTo>
                  <a:lnTo>
                    <a:pt x="2099" y="100"/>
                  </a:lnTo>
                  <a:lnTo>
                    <a:pt x="1276" y="211"/>
                  </a:lnTo>
                  <a:lnTo>
                    <a:pt x="1219" y="32"/>
                  </a:lnTo>
                  <a:lnTo>
                    <a:pt x="1085" y="0"/>
                  </a:lnTo>
                  <a:lnTo>
                    <a:pt x="958" y="28"/>
                  </a:lnTo>
                  <a:lnTo>
                    <a:pt x="888" y="106"/>
                  </a:lnTo>
                  <a:lnTo>
                    <a:pt x="937" y="285"/>
                  </a:lnTo>
                  <a:lnTo>
                    <a:pt x="660" y="441"/>
                  </a:lnTo>
                  <a:lnTo>
                    <a:pt x="983" y="473"/>
                  </a:lnTo>
                  <a:lnTo>
                    <a:pt x="1112" y="889"/>
                  </a:lnTo>
                  <a:lnTo>
                    <a:pt x="141" y="469"/>
                  </a:lnTo>
                  <a:lnTo>
                    <a:pt x="46" y="509"/>
                  </a:lnTo>
                  <a:lnTo>
                    <a:pt x="0" y="636"/>
                  </a:lnTo>
                  <a:lnTo>
                    <a:pt x="55" y="779"/>
                  </a:lnTo>
                  <a:lnTo>
                    <a:pt x="1139" y="1288"/>
                  </a:lnTo>
                  <a:lnTo>
                    <a:pt x="1378" y="1256"/>
                  </a:lnTo>
                  <a:lnTo>
                    <a:pt x="1570" y="1298"/>
                  </a:lnTo>
                  <a:lnTo>
                    <a:pt x="1587" y="1260"/>
                  </a:lnTo>
                  <a:lnTo>
                    <a:pt x="1587" y="1260"/>
                  </a:lnTo>
                  <a:close/>
                </a:path>
              </a:pathLst>
            </a:custGeom>
            <a:solidFill>
              <a:srgbClr val="F8F8F8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0" name="Freeform 12"/>
            <p:cNvSpPr>
              <a:spLocks/>
            </p:cNvSpPr>
            <p:nvPr userDrawn="1"/>
          </p:nvSpPr>
          <p:spPr bwMode="auto">
            <a:xfrm>
              <a:off x="1022" y="3582"/>
              <a:ext cx="71" cy="129"/>
            </a:xfrm>
            <a:custGeom>
              <a:avLst/>
              <a:gdLst/>
              <a:ahLst/>
              <a:cxnLst>
                <a:cxn ang="0">
                  <a:pos x="0" y="7"/>
                </a:cxn>
                <a:cxn ang="0">
                  <a:pos x="120" y="0"/>
                </a:cxn>
                <a:cxn ang="0">
                  <a:pos x="143" y="233"/>
                </a:cxn>
                <a:cxn ang="0">
                  <a:pos x="8" y="258"/>
                </a:cxn>
                <a:cxn ang="0">
                  <a:pos x="0" y="7"/>
                </a:cxn>
                <a:cxn ang="0">
                  <a:pos x="0" y="7"/>
                </a:cxn>
              </a:cxnLst>
              <a:rect l="0" t="0" r="r" b="b"/>
              <a:pathLst>
                <a:path w="143" h="258">
                  <a:moveTo>
                    <a:pt x="0" y="7"/>
                  </a:moveTo>
                  <a:lnTo>
                    <a:pt x="120" y="0"/>
                  </a:lnTo>
                  <a:lnTo>
                    <a:pt x="143" y="233"/>
                  </a:lnTo>
                  <a:lnTo>
                    <a:pt x="8" y="258"/>
                  </a:lnTo>
                  <a:lnTo>
                    <a:pt x="0" y="7"/>
                  </a:lnTo>
                  <a:lnTo>
                    <a:pt x="0" y="7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1" name="Freeform 13"/>
            <p:cNvSpPr>
              <a:spLocks/>
            </p:cNvSpPr>
            <p:nvPr userDrawn="1"/>
          </p:nvSpPr>
          <p:spPr bwMode="auto">
            <a:xfrm>
              <a:off x="20" y="3774"/>
              <a:ext cx="792" cy="410"/>
            </a:xfrm>
            <a:custGeom>
              <a:avLst/>
              <a:gdLst/>
              <a:ahLst/>
              <a:cxnLst>
                <a:cxn ang="0">
                  <a:pos x="137" y="0"/>
                </a:cxn>
                <a:cxn ang="0">
                  <a:pos x="1331" y="519"/>
                </a:cxn>
                <a:cxn ang="0">
                  <a:pos x="1428" y="638"/>
                </a:cxn>
                <a:cxn ang="0">
                  <a:pos x="1586" y="792"/>
                </a:cxn>
                <a:cxn ang="0">
                  <a:pos x="1565" y="821"/>
                </a:cxn>
                <a:cxn ang="0">
                  <a:pos x="1350" y="787"/>
                </a:cxn>
                <a:cxn ang="0">
                  <a:pos x="1145" y="811"/>
                </a:cxn>
                <a:cxn ang="0">
                  <a:pos x="42" y="298"/>
                </a:cxn>
                <a:cxn ang="0">
                  <a:pos x="0" y="150"/>
                </a:cxn>
                <a:cxn ang="0">
                  <a:pos x="46" y="32"/>
                </a:cxn>
                <a:cxn ang="0">
                  <a:pos x="137" y="0"/>
                </a:cxn>
                <a:cxn ang="0">
                  <a:pos x="137" y="0"/>
                </a:cxn>
              </a:cxnLst>
              <a:rect l="0" t="0" r="r" b="b"/>
              <a:pathLst>
                <a:path w="1586" h="821">
                  <a:moveTo>
                    <a:pt x="137" y="0"/>
                  </a:moveTo>
                  <a:lnTo>
                    <a:pt x="1331" y="519"/>
                  </a:lnTo>
                  <a:lnTo>
                    <a:pt x="1428" y="638"/>
                  </a:lnTo>
                  <a:lnTo>
                    <a:pt x="1586" y="792"/>
                  </a:lnTo>
                  <a:lnTo>
                    <a:pt x="1565" y="821"/>
                  </a:lnTo>
                  <a:lnTo>
                    <a:pt x="1350" y="787"/>
                  </a:lnTo>
                  <a:lnTo>
                    <a:pt x="1145" y="811"/>
                  </a:lnTo>
                  <a:lnTo>
                    <a:pt x="42" y="298"/>
                  </a:lnTo>
                  <a:lnTo>
                    <a:pt x="0" y="150"/>
                  </a:lnTo>
                  <a:lnTo>
                    <a:pt x="46" y="32"/>
                  </a:lnTo>
                  <a:lnTo>
                    <a:pt x="137" y="0"/>
                  </a:lnTo>
                  <a:lnTo>
                    <a:pt x="137" y="0"/>
                  </a:lnTo>
                  <a:close/>
                </a:path>
              </a:pathLst>
            </a:custGeom>
            <a:solidFill>
              <a:schemeClr val="tx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2" name="Freeform 14"/>
            <p:cNvSpPr>
              <a:spLocks/>
            </p:cNvSpPr>
            <p:nvPr userDrawn="1"/>
          </p:nvSpPr>
          <p:spPr bwMode="auto">
            <a:xfrm>
              <a:off x="129" y="3808"/>
              <a:ext cx="525" cy="374"/>
            </a:xfrm>
            <a:custGeom>
              <a:avLst/>
              <a:gdLst/>
              <a:ahLst/>
              <a:cxnLst>
                <a:cxn ang="0">
                  <a:pos x="0" y="325"/>
                </a:cxn>
                <a:cxn ang="0">
                  <a:pos x="922" y="747"/>
                </a:cxn>
                <a:cxn ang="0">
                  <a:pos x="939" y="534"/>
                </a:cxn>
                <a:cxn ang="0">
                  <a:pos x="1049" y="422"/>
                </a:cxn>
                <a:cxn ang="0">
                  <a:pos x="78" y="0"/>
                </a:cxn>
                <a:cxn ang="0">
                  <a:pos x="0" y="127"/>
                </a:cxn>
                <a:cxn ang="0">
                  <a:pos x="0" y="325"/>
                </a:cxn>
                <a:cxn ang="0">
                  <a:pos x="0" y="325"/>
                </a:cxn>
              </a:cxnLst>
              <a:rect l="0" t="0" r="r" b="b"/>
              <a:pathLst>
                <a:path w="1049" h="747">
                  <a:moveTo>
                    <a:pt x="0" y="325"/>
                  </a:moveTo>
                  <a:lnTo>
                    <a:pt x="922" y="747"/>
                  </a:lnTo>
                  <a:lnTo>
                    <a:pt x="939" y="534"/>
                  </a:lnTo>
                  <a:lnTo>
                    <a:pt x="1049" y="422"/>
                  </a:lnTo>
                  <a:lnTo>
                    <a:pt x="78" y="0"/>
                  </a:lnTo>
                  <a:lnTo>
                    <a:pt x="0" y="127"/>
                  </a:lnTo>
                  <a:lnTo>
                    <a:pt x="0" y="325"/>
                  </a:lnTo>
                  <a:lnTo>
                    <a:pt x="0" y="325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3" name="Freeform 15"/>
            <p:cNvSpPr>
              <a:spLocks/>
            </p:cNvSpPr>
            <p:nvPr userDrawn="1"/>
          </p:nvSpPr>
          <p:spPr bwMode="auto">
            <a:xfrm>
              <a:off x="485" y="3532"/>
              <a:ext cx="135" cy="121"/>
            </a:xfrm>
            <a:custGeom>
              <a:avLst/>
              <a:gdLst/>
              <a:ahLst/>
              <a:cxnLst>
                <a:cxn ang="0">
                  <a:pos x="0" y="28"/>
                </a:cxn>
                <a:cxn ang="0">
                  <a:pos x="160" y="0"/>
                </a:cxn>
                <a:cxn ang="0">
                  <a:pos x="251" y="36"/>
                </a:cxn>
                <a:cxn ang="0">
                  <a:pos x="272" y="139"/>
                </a:cxn>
                <a:cxn ang="0">
                  <a:pos x="164" y="146"/>
                </a:cxn>
                <a:cxn ang="0">
                  <a:pos x="32" y="241"/>
                </a:cxn>
                <a:cxn ang="0">
                  <a:pos x="0" y="28"/>
                </a:cxn>
                <a:cxn ang="0">
                  <a:pos x="0" y="28"/>
                </a:cxn>
              </a:cxnLst>
              <a:rect l="0" t="0" r="r" b="b"/>
              <a:pathLst>
                <a:path w="272" h="241">
                  <a:moveTo>
                    <a:pt x="0" y="28"/>
                  </a:moveTo>
                  <a:lnTo>
                    <a:pt x="160" y="0"/>
                  </a:lnTo>
                  <a:lnTo>
                    <a:pt x="251" y="36"/>
                  </a:lnTo>
                  <a:lnTo>
                    <a:pt x="272" y="139"/>
                  </a:lnTo>
                  <a:lnTo>
                    <a:pt x="164" y="146"/>
                  </a:lnTo>
                  <a:lnTo>
                    <a:pt x="32" y="241"/>
                  </a:lnTo>
                  <a:lnTo>
                    <a:pt x="0" y="28"/>
                  </a:lnTo>
                  <a:lnTo>
                    <a:pt x="0" y="28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4" name="Freeform 16"/>
            <p:cNvSpPr>
              <a:spLocks/>
            </p:cNvSpPr>
            <p:nvPr userDrawn="1"/>
          </p:nvSpPr>
          <p:spPr bwMode="auto">
            <a:xfrm>
              <a:off x="641" y="4163"/>
              <a:ext cx="76" cy="112"/>
            </a:xfrm>
            <a:custGeom>
              <a:avLst/>
              <a:gdLst/>
              <a:ahLst/>
              <a:cxnLst>
                <a:cxn ang="0">
                  <a:pos x="152" y="4"/>
                </a:cxn>
                <a:cxn ang="0">
                  <a:pos x="152" y="224"/>
                </a:cxn>
                <a:cxn ang="0">
                  <a:pos x="0" y="8"/>
                </a:cxn>
                <a:cxn ang="0">
                  <a:pos x="72" y="0"/>
                </a:cxn>
                <a:cxn ang="0">
                  <a:pos x="152" y="4"/>
                </a:cxn>
                <a:cxn ang="0">
                  <a:pos x="152" y="4"/>
                </a:cxn>
              </a:cxnLst>
              <a:rect l="0" t="0" r="r" b="b"/>
              <a:pathLst>
                <a:path w="152" h="224">
                  <a:moveTo>
                    <a:pt x="152" y="4"/>
                  </a:moveTo>
                  <a:lnTo>
                    <a:pt x="152" y="224"/>
                  </a:lnTo>
                  <a:lnTo>
                    <a:pt x="0" y="8"/>
                  </a:lnTo>
                  <a:lnTo>
                    <a:pt x="72" y="0"/>
                  </a:lnTo>
                  <a:lnTo>
                    <a:pt x="152" y="4"/>
                  </a:lnTo>
                  <a:lnTo>
                    <a:pt x="152" y="4"/>
                  </a:lnTo>
                  <a:close/>
                </a:path>
              </a:pathLst>
            </a:custGeom>
            <a:solidFill>
              <a:schemeClr val="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5" name="Freeform 17"/>
            <p:cNvSpPr>
              <a:spLocks/>
            </p:cNvSpPr>
            <p:nvPr userDrawn="1"/>
          </p:nvSpPr>
          <p:spPr bwMode="auto">
            <a:xfrm>
              <a:off x="504" y="3607"/>
              <a:ext cx="193" cy="383"/>
            </a:xfrm>
            <a:custGeom>
              <a:avLst/>
              <a:gdLst/>
              <a:ahLst/>
              <a:cxnLst>
                <a:cxn ang="0">
                  <a:pos x="0" y="80"/>
                </a:cxn>
                <a:cxn ang="0">
                  <a:pos x="87" y="0"/>
                </a:cxn>
                <a:cxn ang="0">
                  <a:pos x="232" y="6"/>
                </a:cxn>
                <a:cxn ang="0">
                  <a:pos x="386" y="764"/>
                </a:cxn>
                <a:cxn ang="0">
                  <a:pos x="279" y="720"/>
                </a:cxn>
                <a:cxn ang="0">
                  <a:pos x="152" y="677"/>
                </a:cxn>
                <a:cxn ang="0">
                  <a:pos x="0" y="80"/>
                </a:cxn>
                <a:cxn ang="0">
                  <a:pos x="0" y="80"/>
                </a:cxn>
              </a:cxnLst>
              <a:rect l="0" t="0" r="r" b="b"/>
              <a:pathLst>
                <a:path w="386" h="764">
                  <a:moveTo>
                    <a:pt x="0" y="80"/>
                  </a:moveTo>
                  <a:lnTo>
                    <a:pt x="87" y="0"/>
                  </a:lnTo>
                  <a:lnTo>
                    <a:pt x="232" y="6"/>
                  </a:lnTo>
                  <a:lnTo>
                    <a:pt x="386" y="764"/>
                  </a:lnTo>
                  <a:lnTo>
                    <a:pt x="279" y="720"/>
                  </a:lnTo>
                  <a:lnTo>
                    <a:pt x="152" y="677"/>
                  </a:lnTo>
                  <a:lnTo>
                    <a:pt x="0" y="80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6" name="Freeform 18"/>
            <p:cNvSpPr>
              <a:spLocks/>
            </p:cNvSpPr>
            <p:nvPr userDrawn="1"/>
          </p:nvSpPr>
          <p:spPr bwMode="auto">
            <a:xfrm>
              <a:off x="668" y="3590"/>
              <a:ext cx="364" cy="174"/>
            </a:xfrm>
            <a:custGeom>
              <a:avLst/>
              <a:gdLst/>
              <a:ahLst/>
              <a:cxnLst>
                <a:cxn ang="0">
                  <a:pos x="692" y="0"/>
                </a:cxn>
                <a:cxn ang="0">
                  <a:pos x="0" y="106"/>
                </a:cxn>
                <a:cxn ang="0">
                  <a:pos x="28" y="348"/>
                </a:cxn>
                <a:cxn ang="0">
                  <a:pos x="715" y="237"/>
                </a:cxn>
                <a:cxn ang="0">
                  <a:pos x="728" y="43"/>
                </a:cxn>
                <a:cxn ang="0">
                  <a:pos x="692" y="0"/>
                </a:cxn>
                <a:cxn ang="0">
                  <a:pos x="692" y="0"/>
                </a:cxn>
              </a:cxnLst>
              <a:rect l="0" t="0" r="r" b="b"/>
              <a:pathLst>
                <a:path w="728" h="348">
                  <a:moveTo>
                    <a:pt x="692" y="0"/>
                  </a:moveTo>
                  <a:lnTo>
                    <a:pt x="0" y="106"/>
                  </a:lnTo>
                  <a:lnTo>
                    <a:pt x="28" y="348"/>
                  </a:lnTo>
                  <a:lnTo>
                    <a:pt x="715" y="237"/>
                  </a:lnTo>
                  <a:lnTo>
                    <a:pt x="728" y="43"/>
                  </a:lnTo>
                  <a:lnTo>
                    <a:pt x="692" y="0"/>
                  </a:lnTo>
                  <a:lnTo>
                    <a:pt x="692" y="0"/>
                  </a:lnTo>
                  <a:close/>
                </a:path>
              </a:pathLst>
            </a:custGeom>
            <a:solidFill>
              <a:schemeClr val="bg2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67" name="Freeform 19"/>
            <p:cNvSpPr>
              <a:spLocks/>
            </p:cNvSpPr>
            <p:nvPr userDrawn="1"/>
          </p:nvSpPr>
          <p:spPr bwMode="auto">
            <a:xfrm>
              <a:off x="347" y="3693"/>
              <a:ext cx="156" cy="67"/>
            </a:xfrm>
            <a:custGeom>
              <a:avLst/>
              <a:gdLst/>
              <a:ahLst/>
              <a:cxnLst>
                <a:cxn ang="0">
                  <a:pos x="272" y="0"/>
                </a:cxn>
                <a:cxn ang="0">
                  <a:pos x="0" y="78"/>
                </a:cxn>
                <a:cxn ang="0">
                  <a:pos x="312" y="135"/>
                </a:cxn>
                <a:cxn ang="0">
                  <a:pos x="272" y="0"/>
                </a:cxn>
                <a:cxn ang="0">
                  <a:pos x="272" y="0"/>
                </a:cxn>
              </a:cxnLst>
              <a:rect l="0" t="0" r="r" b="b"/>
              <a:pathLst>
                <a:path w="312" h="135">
                  <a:moveTo>
                    <a:pt x="272" y="0"/>
                  </a:moveTo>
                  <a:lnTo>
                    <a:pt x="0" y="78"/>
                  </a:lnTo>
                  <a:lnTo>
                    <a:pt x="312" y="135"/>
                  </a:lnTo>
                  <a:lnTo>
                    <a:pt x="272" y="0"/>
                  </a:lnTo>
                  <a:lnTo>
                    <a:pt x="272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27668" name="Group 20"/>
            <p:cNvGrpSpPr>
              <a:grpSpLocks/>
            </p:cNvGrpSpPr>
            <p:nvPr userDrawn="1"/>
          </p:nvGrpSpPr>
          <p:grpSpPr bwMode="auto">
            <a:xfrm>
              <a:off x="5" y="3490"/>
              <a:ext cx="1124" cy="780"/>
              <a:chOff x="5" y="3490"/>
              <a:chExt cx="1124" cy="780"/>
            </a:xfrm>
          </p:grpSpPr>
          <p:grpSp>
            <p:nvGrpSpPr>
              <p:cNvPr id="27669" name="Group 21"/>
              <p:cNvGrpSpPr>
                <a:grpSpLocks/>
              </p:cNvGrpSpPr>
              <p:nvPr userDrawn="1"/>
            </p:nvGrpSpPr>
            <p:grpSpPr bwMode="auto">
              <a:xfrm>
                <a:off x="499" y="3562"/>
                <a:ext cx="548" cy="708"/>
                <a:chOff x="499" y="3562"/>
                <a:chExt cx="548" cy="708"/>
              </a:xfrm>
            </p:grpSpPr>
            <p:sp>
              <p:nvSpPr>
                <p:cNvPr id="27670" name="Freeform 22"/>
                <p:cNvSpPr>
                  <a:spLocks/>
                </p:cNvSpPr>
                <p:nvPr userDrawn="1"/>
              </p:nvSpPr>
              <p:spPr bwMode="auto">
                <a:xfrm>
                  <a:off x="499" y="3587"/>
                  <a:ext cx="157" cy="87"/>
                </a:xfrm>
                <a:custGeom>
                  <a:avLst/>
                  <a:gdLst/>
                  <a:ahLst/>
                  <a:cxnLst>
                    <a:cxn ang="0">
                      <a:pos x="0" y="107"/>
                    </a:cxn>
                    <a:cxn ang="0">
                      <a:pos x="114" y="10"/>
                    </a:cxn>
                    <a:cxn ang="0">
                      <a:pos x="213" y="0"/>
                    </a:cxn>
                    <a:cxn ang="0">
                      <a:pos x="292" y="27"/>
                    </a:cxn>
                    <a:cxn ang="0">
                      <a:pos x="313" y="91"/>
                    </a:cxn>
                    <a:cxn ang="0">
                      <a:pos x="167" y="67"/>
                    </a:cxn>
                    <a:cxn ang="0">
                      <a:pos x="74" y="101"/>
                    </a:cxn>
                    <a:cxn ang="0">
                      <a:pos x="13" y="175"/>
                    </a:cxn>
                    <a:cxn ang="0">
                      <a:pos x="0" y="107"/>
                    </a:cxn>
                    <a:cxn ang="0">
                      <a:pos x="0" y="107"/>
                    </a:cxn>
                  </a:cxnLst>
                  <a:rect l="0" t="0" r="r" b="b"/>
                  <a:pathLst>
                    <a:path w="313" h="175">
                      <a:moveTo>
                        <a:pt x="0" y="107"/>
                      </a:moveTo>
                      <a:lnTo>
                        <a:pt x="114" y="10"/>
                      </a:lnTo>
                      <a:lnTo>
                        <a:pt x="213" y="0"/>
                      </a:lnTo>
                      <a:lnTo>
                        <a:pt x="292" y="27"/>
                      </a:lnTo>
                      <a:lnTo>
                        <a:pt x="313" y="91"/>
                      </a:lnTo>
                      <a:lnTo>
                        <a:pt x="167" y="67"/>
                      </a:lnTo>
                      <a:lnTo>
                        <a:pt x="74" y="101"/>
                      </a:lnTo>
                      <a:lnTo>
                        <a:pt x="13" y="175"/>
                      </a:lnTo>
                      <a:lnTo>
                        <a:pt x="0" y="107"/>
                      </a:lnTo>
                      <a:lnTo>
                        <a:pt x="0" y="10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71" name="Freeform 23"/>
                <p:cNvSpPr>
                  <a:spLocks/>
                </p:cNvSpPr>
                <p:nvPr userDrawn="1"/>
              </p:nvSpPr>
              <p:spPr bwMode="auto">
                <a:xfrm>
                  <a:off x="636" y="4137"/>
                  <a:ext cx="115" cy="133"/>
                </a:xfrm>
                <a:custGeom>
                  <a:avLst/>
                  <a:gdLst/>
                  <a:ahLst/>
                  <a:cxnLst>
                    <a:cxn ang="0">
                      <a:pos x="0" y="40"/>
                    </a:cxn>
                    <a:cxn ang="0">
                      <a:pos x="160" y="266"/>
                    </a:cxn>
                    <a:cxn ang="0">
                      <a:pos x="230" y="251"/>
                    </a:cxn>
                    <a:cxn ang="0">
                      <a:pos x="223" y="17"/>
                    </a:cxn>
                    <a:cxn ang="0">
                      <a:pos x="166" y="0"/>
                    </a:cxn>
                    <a:cxn ang="0">
                      <a:pos x="179" y="197"/>
                    </a:cxn>
                    <a:cxn ang="0">
                      <a:pos x="71" y="4"/>
                    </a:cxn>
                    <a:cxn ang="0">
                      <a:pos x="0" y="40"/>
                    </a:cxn>
                    <a:cxn ang="0">
                      <a:pos x="0" y="40"/>
                    </a:cxn>
                  </a:cxnLst>
                  <a:rect l="0" t="0" r="r" b="b"/>
                  <a:pathLst>
                    <a:path w="230" h="266">
                      <a:moveTo>
                        <a:pt x="0" y="40"/>
                      </a:moveTo>
                      <a:lnTo>
                        <a:pt x="160" y="266"/>
                      </a:lnTo>
                      <a:lnTo>
                        <a:pt x="230" y="251"/>
                      </a:lnTo>
                      <a:lnTo>
                        <a:pt x="223" y="17"/>
                      </a:lnTo>
                      <a:lnTo>
                        <a:pt x="166" y="0"/>
                      </a:lnTo>
                      <a:lnTo>
                        <a:pt x="179" y="197"/>
                      </a:lnTo>
                      <a:lnTo>
                        <a:pt x="71" y="4"/>
                      </a:lnTo>
                      <a:lnTo>
                        <a:pt x="0" y="40"/>
                      </a:lnTo>
                      <a:lnTo>
                        <a:pt x="0" y="4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72" name="Freeform 24"/>
                <p:cNvSpPr>
                  <a:spLocks/>
                </p:cNvSpPr>
                <p:nvPr userDrawn="1"/>
              </p:nvSpPr>
              <p:spPr bwMode="auto">
                <a:xfrm>
                  <a:off x="1004" y="3562"/>
                  <a:ext cx="43" cy="117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36" y="93"/>
                    </a:cxn>
                    <a:cxn ang="0">
                      <a:pos x="44" y="154"/>
                    </a:cxn>
                    <a:cxn ang="0">
                      <a:pos x="27" y="234"/>
                    </a:cxn>
                    <a:cxn ang="0">
                      <a:pos x="80" y="220"/>
                    </a:cxn>
                    <a:cxn ang="0">
                      <a:pos x="87" y="116"/>
                    </a:cxn>
                    <a:cxn ang="0">
                      <a:pos x="46" y="0"/>
                    </a:cxn>
                    <a:cxn ang="0">
                      <a:pos x="0" y="19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87" h="234">
                      <a:moveTo>
                        <a:pt x="0" y="19"/>
                      </a:moveTo>
                      <a:lnTo>
                        <a:pt x="36" y="93"/>
                      </a:lnTo>
                      <a:lnTo>
                        <a:pt x="44" y="154"/>
                      </a:lnTo>
                      <a:lnTo>
                        <a:pt x="27" y="234"/>
                      </a:lnTo>
                      <a:lnTo>
                        <a:pt x="80" y="220"/>
                      </a:lnTo>
                      <a:lnTo>
                        <a:pt x="87" y="116"/>
                      </a:lnTo>
                      <a:lnTo>
                        <a:pt x="46" y="0"/>
                      </a:lnTo>
                      <a:lnTo>
                        <a:pt x="0" y="19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27673" name="Freeform 25"/>
              <p:cNvSpPr>
                <a:spLocks/>
              </p:cNvSpPr>
              <p:nvPr userDrawn="1"/>
            </p:nvSpPr>
            <p:spPr bwMode="auto">
              <a:xfrm>
                <a:off x="76" y="3732"/>
                <a:ext cx="595" cy="250"/>
              </a:xfrm>
              <a:custGeom>
                <a:avLst/>
                <a:gdLst/>
                <a:ahLst/>
                <a:cxnLst>
                  <a:cxn ang="0">
                    <a:pos x="100" y="0"/>
                  </a:cxn>
                  <a:cxn ang="0">
                    <a:pos x="1190" y="490"/>
                  </a:cxn>
                  <a:cxn ang="0">
                    <a:pos x="1076" y="500"/>
                  </a:cxn>
                  <a:cxn ang="0">
                    <a:pos x="0" y="27"/>
                  </a:cxn>
                  <a:cxn ang="0">
                    <a:pos x="100" y="0"/>
                  </a:cxn>
                  <a:cxn ang="0">
                    <a:pos x="100" y="0"/>
                  </a:cxn>
                </a:cxnLst>
                <a:rect l="0" t="0" r="r" b="b"/>
                <a:pathLst>
                  <a:path w="1190" h="500">
                    <a:moveTo>
                      <a:pt x="100" y="0"/>
                    </a:moveTo>
                    <a:lnTo>
                      <a:pt x="1190" y="490"/>
                    </a:lnTo>
                    <a:lnTo>
                      <a:pt x="1076" y="500"/>
                    </a:lnTo>
                    <a:lnTo>
                      <a:pt x="0" y="27"/>
                    </a:lnTo>
                    <a:lnTo>
                      <a:pt x="100" y="0"/>
                    </a:lnTo>
                    <a:lnTo>
                      <a:pt x="10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674" name="Freeform 26"/>
              <p:cNvSpPr>
                <a:spLocks/>
              </p:cNvSpPr>
              <p:nvPr userDrawn="1"/>
            </p:nvSpPr>
            <p:spPr bwMode="auto">
              <a:xfrm>
                <a:off x="260" y="3886"/>
                <a:ext cx="244" cy="148"/>
              </a:xfrm>
              <a:custGeom>
                <a:avLst/>
                <a:gdLst/>
                <a:ahLst/>
                <a:cxnLst>
                  <a:cxn ang="0">
                    <a:pos x="14" y="34"/>
                  </a:cxn>
                  <a:cxn ang="0">
                    <a:pos x="160" y="66"/>
                  </a:cxn>
                  <a:cxn ang="0">
                    <a:pos x="324" y="137"/>
                  </a:cxn>
                  <a:cxn ang="0">
                    <a:pos x="440" y="243"/>
                  </a:cxn>
                  <a:cxn ang="0">
                    <a:pos x="326" y="230"/>
                  </a:cxn>
                  <a:cxn ang="0">
                    <a:pos x="139" y="146"/>
                  </a:cxn>
                  <a:cxn ang="0">
                    <a:pos x="50" y="80"/>
                  </a:cxn>
                  <a:cxn ang="0">
                    <a:pos x="107" y="163"/>
                  </a:cxn>
                  <a:cxn ang="0">
                    <a:pos x="272" y="270"/>
                  </a:cxn>
                  <a:cxn ang="0">
                    <a:pos x="466" y="296"/>
                  </a:cxn>
                  <a:cxn ang="0">
                    <a:pos x="489" y="224"/>
                  </a:cxn>
                  <a:cxn ang="0">
                    <a:pos x="394" y="120"/>
                  </a:cxn>
                  <a:cxn ang="0">
                    <a:pos x="170" y="17"/>
                  </a:cxn>
                  <a:cxn ang="0">
                    <a:pos x="0" y="0"/>
                  </a:cxn>
                  <a:cxn ang="0">
                    <a:pos x="14" y="34"/>
                  </a:cxn>
                  <a:cxn ang="0">
                    <a:pos x="14" y="34"/>
                  </a:cxn>
                </a:cxnLst>
                <a:rect l="0" t="0" r="r" b="b"/>
                <a:pathLst>
                  <a:path w="489" h="296">
                    <a:moveTo>
                      <a:pt x="14" y="34"/>
                    </a:moveTo>
                    <a:lnTo>
                      <a:pt x="160" y="66"/>
                    </a:lnTo>
                    <a:lnTo>
                      <a:pt x="324" y="137"/>
                    </a:lnTo>
                    <a:lnTo>
                      <a:pt x="440" y="243"/>
                    </a:lnTo>
                    <a:lnTo>
                      <a:pt x="326" y="230"/>
                    </a:lnTo>
                    <a:lnTo>
                      <a:pt x="139" y="146"/>
                    </a:lnTo>
                    <a:lnTo>
                      <a:pt x="50" y="80"/>
                    </a:lnTo>
                    <a:lnTo>
                      <a:pt x="107" y="163"/>
                    </a:lnTo>
                    <a:lnTo>
                      <a:pt x="272" y="270"/>
                    </a:lnTo>
                    <a:lnTo>
                      <a:pt x="466" y="296"/>
                    </a:lnTo>
                    <a:lnTo>
                      <a:pt x="489" y="224"/>
                    </a:lnTo>
                    <a:lnTo>
                      <a:pt x="394" y="120"/>
                    </a:lnTo>
                    <a:lnTo>
                      <a:pt x="170" y="17"/>
                    </a:lnTo>
                    <a:lnTo>
                      <a:pt x="0" y="0"/>
                    </a:lnTo>
                    <a:lnTo>
                      <a:pt x="14" y="34"/>
                    </a:lnTo>
                    <a:lnTo>
                      <a:pt x="14" y="34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675" name="Freeform 27"/>
              <p:cNvSpPr>
                <a:spLocks/>
              </p:cNvSpPr>
              <p:nvPr userDrawn="1"/>
            </p:nvSpPr>
            <p:spPr bwMode="auto">
              <a:xfrm>
                <a:off x="565" y="3680"/>
                <a:ext cx="107" cy="238"/>
              </a:xfrm>
              <a:custGeom>
                <a:avLst/>
                <a:gdLst/>
                <a:ahLst/>
                <a:cxnLst>
                  <a:cxn ang="0">
                    <a:pos x="24" y="0"/>
                  </a:cxn>
                  <a:cxn ang="0">
                    <a:pos x="91" y="25"/>
                  </a:cxn>
                  <a:cxn ang="0">
                    <a:pos x="80" y="192"/>
                  </a:cxn>
                  <a:cxn ang="0">
                    <a:pos x="106" y="327"/>
                  </a:cxn>
                  <a:cxn ang="0">
                    <a:pos x="213" y="451"/>
                  </a:cxn>
                  <a:cxn ang="0">
                    <a:pos x="97" y="478"/>
                  </a:cxn>
                  <a:cxn ang="0">
                    <a:pos x="30" y="344"/>
                  </a:cxn>
                  <a:cxn ang="0">
                    <a:pos x="0" y="57"/>
                  </a:cxn>
                  <a:cxn ang="0">
                    <a:pos x="24" y="0"/>
                  </a:cxn>
                  <a:cxn ang="0">
                    <a:pos x="24" y="0"/>
                  </a:cxn>
                </a:cxnLst>
                <a:rect l="0" t="0" r="r" b="b"/>
                <a:pathLst>
                  <a:path w="213" h="478">
                    <a:moveTo>
                      <a:pt x="24" y="0"/>
                    </a:moveTo>
                    <a:lnTo>
                      <a:pt x="91" y="25"/>
                    </a:lnTo>
                    <a:lnTo>
                      <a:pt x="80" y="192"/>
                    </a:lnTo>
                    <a:lnTo>
                      <a:pt x="106" y="327"/>
                    </a:lnTo>
                    <a:lnTo>
                      <a:pt x="213" y="451"/>
                    </a:lnTo>
                    <a:lnTo>
                      <a:pt x="97" y="478"/>
                    </a:lnTo>
                    <a:lnTo>
                      <a:pt x="30" y="344"/>
                    </a:lnTo>
                    <a:lnTo>
                      <a:pt x="0" y="57"/>
                    </a:lnTo>
                    <a:lnTo>
                      <a:pt x="24" y="0"/>
                    </a:lnTo>
                    <a:lnTo>
                      <a:pt x="2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7676" name="Group 28"/>
              <p:cNvGrpSpPr>
                <a:grpSpLocks/>
              </p:cNvGrpSpPr>
              <p:nvPr userDrawn="1"/>
            </p:nvGrpSpPr>
            <p:grpSpPr bwMode="auto">
              <a:xfrm>
                <a:off x="5" y="3490"/>
                <a:ext cx="1124" cy="678"/>
                <a:chOff x="5" y="3490"/>
                <a:chExt cx="1124" cy="678"/>
              </a:xfrm>
            </p:grpSpPr>
            <p:sp>
              <p:nvSpPr>
                <p:cNvPr id="27677" name="Freeform 29"/>
                <p:cNvSpPr>
                  <a:spLocks/>
                </p:cNvSpPr>
                <p:nvPr userDrawn="1"/>
              </p:nvSpPr>
              <p:spPr bwMode="auto">
                <a:xfrm>
                  <a:off x="669" y="4048"/>
                  <a:ext cx="75" cy="87"/>
                </a:xfrm>
                <a:custGeom>
                  <a:avLst/>
                  <a:gdLst/>
                  <a:ahLst/>
                  <a:cxnLst>
                    <a:cxn ang="0">
                      <a:pos x="110" y="0"/>
                    </a:cxn>
                    <a:cxn ang="0">
                      <a:pos x="40" y="66"/>
                    </a:cxn>
                    <a:cxn ang="0">
                      <a:pos x="0" y="173"/>
                    </a:cxn>
                    <a:cxn ang="0">
                      <a:pos x="80" y="160"/>
                    </a:cxn>
                    <a:cxn ang="0">
                      <a:pos x="103" y="84"/>
                    </a:cxn>
                    <a:cxn ang="0">
                      <a:pos x="150" y="27"/>
                    </a:cxn>
                    <a:cxn ang="0">
                      <a:pos x="110" y="0"/>
                    </a:cxn>
                    <a:cxn ang="0">
                      <a:pos x="110" y="0"/>
                    </a:cxn>
                  </a:cxnLst>
                  <a:rect l="0" t="0" r="r" b="b"/>
                  <a:pathLst>
                    <a:path w="150" h="173">
                      <a:moveTo>
                        <a:pt x="110" y="0"/>
                      </a:moveTo>
                      <a:lnTo>
                        <a:pt x="40" y="66"/>
                      </a:lnTo>
                      <a:lnTo>
                        <a:pt x="0" y="173"/>
                      </a:lnTo>
                      <a:lnTo>
                        <a:pt x="80" y="160"/>
                      </a:lnTo>
                      <a:lnTo>
                        <a:pt x="103" y="84"/>
                      </a:lnTo>
                      <a:lnTo>
                        <a:pt x="150" y="27"/>
                      </a:lnTo>
                      <a:lnTo>
                        <a:pt x="110" y="0"/>
                      </a:lnTo>
                      <a:lnTo>
                        <a:pt x="11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78" name="Freeform 30"/>
                <p:cNvSpPr>
                  <a:spLocks/>
                </p:cNvSpPr>
                <p:nvPr userDrawn="1"/>
              </p:nvSpPr>
              <p:spPr bwMode="auto">
                <a:xfrm>
                  <a:off x="5" y="3728"/>
                  <a:ext cx="842" cy="440"/>
                </a:xfrm>
                <a:custGeom>
                  <a:avLst/>
                  <a:gdLst/>
                  <a:ahLst/>
                  <a:cxnLst>
                    <a:cxn ang="0">
                      <a:pos x="156" y="0"/>
                    </a:cxn>
                    <a:cxn ang="0">
                      <a:pos x="63" y="52"/>
                    </a:cxn>
                    <a:cxn ang="0">
                      <a:pos x="0" y="208"/>
                    </a:cxn>
                    <a:cxn ang="0">
                      <a:pos x="67" y="358"/>
                    </a:cxn>
                    <a:cxn ang="0">
                      <a:pos x="1182" y="867"/>
                    </a:cxn>
                    <a:cxn ang="0">
                      <a:pos x="1422" y="835"/>
                    </a:cxn>
                    <a:cxn ang="0">
                      <a:pos x="1616" y="880"/>
                    </a:cxn>
                    <a:cxn ang="0">
                      <a:pos x="1684" y="808"/>
                    </a:cxn>
                    <a:cxn ang="0">
                      <a:pos x="1502" y="664"/>
                    </a:cxn>
                    <a:cxn ang="0">
                      <a:pos x="1428" y="512"/>
                    </a:cxn>
                    <a:cxn ang="0">
                      <a:pos x="1369" y="527"/>
                    </a:cxn>
                    <a:cxn ang="0">
                      <a:pos x="1439" y="664"/>
                    </a:cxn>
                    <a:cxn ang="0">
                      <a:pos x="1578" y="810"/>
                    </a:cxn>
                    <a:cxn ang="0">
                      <a:pos x="1413" y="787"/>
                    </a:cxn>
                    <a:cxn ang="0">
                      <a:pos x="1219" y="814"/>
                    </a:cxn>
                    <a:cxn ang="0">
                      <a:pos x="1255" y="650"/>
                    </a:cxn>
                    <a:cxn ang="0">
                      <a:pos x="1338" y="538"/>
                    </a:cxn>
                    <a:cxn ang="0">
                      <a:pos x="1241" y="552"/>
                    </a:cxn>
                    <a:cxn ang="0">
                      <a:pos x="1165" y="658"/>
                    </a:cxn>
                    <a:cxn ang="0">
                      <a:pos x="1139" y="791"/>
                    </a:cxn>
                    <a:cxn ang="0">
                      <a:pos x="107" y="310"/>
                    </a:cxn>
                    <a:cxn ang="0">
                      <a:pos x="80" y="215"/>
                    </a:cxn>
                    <a:cxn ang="0">
                      <a:pos x="103" y="95"/>
                    </a:cxn>
                    <a:cxn ang="0">
                      <a:pos x="217" y="0"/>
                    </a:cxn>
                    <a:cxn ang="0">
                      <a:pos x="156" y="0"/>
                    </a:cxn>
                    <a:cxn ang="0">
                      <a:pos x="156" y="0"/>
                    </a:cxn>
                  </a:cxnLst>
                  <a:rect l="0" t="0" r="r" b="b"/>
                  <a:pathLst>
                    <a:path w="1684" h="880">
                      <a:moveTo>
                        <a:pt x="156" y="0"/>
                      </a:moveTo>
                      <a:lnTo>
                        <a:pt x="63" y="52"/>
                      </a:lnTo>
                      <a:lnTo>
                        <a:pt x="0" y="208"/>
                      </a:lnTo>
                      <a:lnTo>
                        <a:pt x="67" y="358"/>
                      </a:lnTo>
                      <a:lnTo>
                        <a:pt x="1182" y="867"/>
                      </a:lnTo>
                      <a:lnTo>
                        <a:pt x="1422" y="835"/>
                      </a:lnTo>
                      <a:lnTo>
                        <a:pt x="1616" y="880"/>
                      </a:lnTo>
                      <a:lnTo>
                        <a:pt x="1684" y="808"/>
                      </a:lnTo>
                      <a:lnTo>
                        <a:pt x="1502" y="664"/>
                      </a:lnTo>
                      <a:lnTo>
                        <a:pt x="1428" y="512"/>
                      </a:lnTo>
                      <a:lnTo>
                        <a:pt x="1369" y="527"/>
                      </a:lnTo>
                      <a:lnTo>
                        <a:pt x="1439" y="664"/>
                      </a:lnTo>
                      <a:lnTo>
                        <a:pt x="1578" y="810"/>
                      </a:lnTo>
                      <a:lnTo>
                        <a:pt x="1413" y="787"/>
                      </a:lnTo>
                      <a:lnTo>
                        <a:pt x="1219" y="814"/>
                      </a:lnTo>
                      <a:lnTo>
                        <a:pt x="1255" y="650"/>
                      </a:lnTo>
                      <a:lnTo>
                        <a:pt x="1338" y="538"/>
                      </a:lnTo>
                      <a:lnTo>
                        <a:pt x="1241" y="552"/>
                      </a:lnTo>
                      <a:lnTo>
                        <a:pt x="1165" y="658"/>
                      </a:lnTo>
                      <a:lnTo>
                        <a:pt x="1139" y="791"/>
                      </a:lnTo>
                      <a:lnTo>
                        <a:pt x="107" y="310"/>
                      </a:lnTo>
                      <a:lnTo>
                        <a:pt x="80" y="215"/>
                      </a:lnTo>
                      <a:lnTo>
                        <a:pt x="103" y="95"/>
                      </a:lnTo>
                      <a:lnTo>
                        <a:pt x="217" y="0"/>
                      </a:lnTo>
                      <a:lnTo>
                        <a:pt x="156" y="0"/>
                      </a:lnTo>
                      <a:lnTo>
                        <a:pt x="15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79" name="Freeform 31"/>
                <p:cNvSpPr>
                  <a:spLocks/>
                </p:cNvSpPr>
                <p:nvPr userDrawn="1"/>
              </p:nvSpPr>
              <p:spPr bwMode="auto">
                <a:xfrm>
                  <a:off x="106" y="3770"/>
                  <a:ext cx="80" cy="167"/>
                </a:xfrm>
                <a:custGeom>
                  <a:avLst/>
                  <a:gdLst/>
                  <a:ahLst/>
                  <a:cxnLst>
                    <a:cxn ang="0">
                      <a:pos x="116" y="0"/>
                    </a:cxn>
                    <a:cxn ang="0">
                      <a:pos x="19" y="106"/>
                    </a:cxn>
                    <a:cxn ang="0">
                      <a:pos x="0" y="230"/>
                    </a:cxn>
                    <a:cxn ang="0">
                      <a:pos x="33" y="314"/>
                    </a:cxn>
                    <a:cxn ang="0">
                      <a:pos x="94" y="335"/>
                    </a:cxn>
                    <a:cxn ang="0">
                      <a:pos x="76" y="154"/>
                    </a:cxn>
                    <a:cxn ang="0">
                      <a:pos x="160" y="17"/>
                    </a:cxn>
                    <a:cxn ang="0">
                      <a:pos x="116" y="0"/>
                    </a:cxn>
                    <a:cxn ang="0">
                      <a:pos x="116" y="0"/>
                    </a:cxn>
                  </a:cxnLst>
                  <a:rect l="0" t="0" r="r" b="b"/>
                  <a:pathLst>
                    <a:path w="160" h="335">
                      <a:moveTo>
                        <a:pt x="116" y="0"/>
                      </a:moveTo>
                      <a:lnTo>
                        <a:pt x="19" y="106"/>
                      </a:lnTo>
                      <a:lnTo>
                        <a:pt x="0" y="230"/>
                      </a:lnTo>
                      <a:lnTo>
                        <a:pt x="33" y="314"/>
                      </a:lnTo>
                      <a:lnTo>
                        <a:pt x="94" y="335"/>
                      </a:lnTo>
                      <a:lnTo>
                        <a:pt x="76" y="154"/>
                      </a:lnTo>
                      <a:lnTo>
                        <a:pt x="160" y="17"/>
                      </a:lnTo>
                      <a:lnTo>
                        <a:pt x="116" y="0"/>
                      </a:lnTo>
                      <a:lnTo>
                        <a:pt x="116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80" name="Freeform 32"/>
                <p:cNvSpPr>
                  <a:spLocks/>
                </p:cNvSpPr>
                <p:nvPr userDrawn="1"/>
              </p:nvSpPr>
              <p:spPr bwMode="auto">
                <a:xfrm>
                  <a:off x="449" y="3490"/>
                  <a:ext cx="322" cy="594"/>
                </a:xfrm>
                <a:custGeom>
                  <a:avLst/>
                  <a:gdLst/>
                  <a:ahLst/>
                  <a:cxnLst>
                    <a:cxn ang="0">
                      <a:pos x="218" y="896"/>
                    </a:cxn>
                    <a:cxn ang="0">
                      <a:pos x="0" y="124"/>
                    </a:cxn>
                    <a:cxn ang="0">
                      <a:pos x="81" y="38"/>
                    </a:cxn>
                    <a:cxn ang="0">
                      <a:pos x="258" y="0"/>
                    </a:cxn>
                    <a:cxn ang="0">
                      <a:pos x="399" y="57"/>
                    </a:cxn>
                    <a:cxn ang="0">
                      <a:pos x="642" y="1188"/>
                    </a:cxn>
                    <a:cxn ang="0">
                      <a:pos x="555" y="1091"/>
                    </a:cxn>
                    <a:cxn ang="0">
                      <a:pos x="355" y="97"/>
                    </a:cxn>
                    <a:cxn ang="0">
                      <a:pos x="226" y="61"/>
                    </a:cxn>
                    <a:cxn ang="0">
                      <a:pos x="119" y="74"/>
                    </a:cxn>
                    <a:cxn ang="0">
                      <a:pos x="76" y="141"/>
                    </a:cxn>
                    <a:cxn ang="0">
                      <a:pos x="306" y="924"/>
                    </a:cxn>
                    <a:cxn ang="0">
                      <a:pos x="218" y="896"/>
                    </a:cxn>
                    <a:cxn ang="0">
                      <a:pos x="218" y="896"/>
                    </a:cxn>
                  </a:cxnLst>
                  <a:rect l="0" t="0" r="r" b="b"/>
                  <a:pathLst>
                    <a:path w="642" h="1188">
                      <a:moveTo>
                        <a:pt x="218" y="896"/>
                      </a:moveTo>
                      <a:lnTo>
                        <a:pt x="0" y="124"/>
                      </a:lnTo>
                      <a:lnTo>
                        <a:pt x="81" y="38"/>
                      </a:lnTo>
                      <a:lnTo>
                        <a:pt x="258" y="0"/>
                      </a:lnTo>
                      <a:lnTo>
                        <a:pt x="399" y="57"/>
                      </a:lnTo>
                      <a:lnTo>
                        <a:pt x="642" y="1188"/>
                      </a:lnTo>
                      <a:lnTo>
                        <a:pt x="555" y="1091"/>
                      </a:lnTo>
                      <a:lnTo>
                        <a:pt x="355" y="97"/>
                      </a:lnTo>
                      <a:lnTo>
                        <a:pt x="226" y="61"/>
                      </a:lnTo>
                      <a:lnTo>
                        <a:pt x="119" y="74"/>
                      </a:lnTo>
                      <a:lnTo>
                        <a:pt x="76" y="141"/>
                      </a:lnTo>
                      <a:lnTo>
                        <a:pt x="306" y="924"/>
                      </a:lnTo>
                      <a:lnTo>
                        <a:pt x="218" y="896"/>
                      </a:lnTo>
                      <a:lnTo>
                        <a:pt x="218" y="89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81" name="Freeform 33"/>
                <p:cNvSpPr>
                  <a:spLocks/>
                </p:cNvSpPr>
                <p:nvPr userDrawn="1"/>
              </p:nvSpPr>
              <p:spPr bwMode="auto">
                <a:xfrm>
                  <a:off x="578" y="3650"/>
                  <a:ext cx="96" cy="252"/>
                </a:xfrm>
                <a:custGeom>
                  <a:avLst/>
                  <a:gdLst/>
                  <a:ahLst/>
                  <a:cxnLst>
                    <a:cxn ang="0">
                      <a:pos x="0" y="27"/>
                    </a:cxn>
                    <a:cxn ang="0">
                      <a:pos x="76" y="194"/>
                    </a:cxn>
                    <a:cxn ang="0">
                      <a:pos x="113" y="318"/>
                    </a:cxn>
                    <a:cxn ang="0">
                      <a:pos x="116" y="504"/>
                    </a:cxn>
                    <a:cxn ang="0">
                      <a:pos x="192" y="504"/>
                    </a:cxn>
                    <a:cxn ang="0">
                      <a:pos x="187" y="360"/>
                    </a:cxn>
                    <a:cxn ang="0">
                      <a:pos x="162" y="208"/>
                    </a:cxn>
                    <a:cxn ang="0">
                      <a:pos x="99" y="59"/>
                    </a:cxn>
                    <a:cxn ang="0">
                      <a:pos x="63" y="0"/>
                    </a:cxn>
                    <a:cxn ang="0">
                      <a:pos x="0" y="27"/>
                    </a:cxn>
                    <a:cxn ang="0">
                      <a:pos x="0" y="27"/>
                    </a:cxn>
                  </a:cxnLst>
                  <a:rect l="0" t="0" r="r" b="b"/>
                  <a:pathLst>
                    <a:path w="192" h="504">
                      <a:moveTo>
                        <a:pt x="0" y="27"/>
                      </a:moveTo>
                      <a:lnTo>
                        <a:pt x="76" y="194"/>
                      </a:lnTo>
                      <a:lnTo>
                        <a:pt x="113" y="318"/>
                      </a:lnTo>
                      <a:lnTo>
                        <a:pt x="116" y="504"/>
                      </a:lnTo>
                      <a:lnTo>
                        <a:pt x="192" y="504"/>
                      </a:lnTo>
                      <a:lnTo>
                        <a:pt x="187" y="360"/>
                      </a:lnTo>
                      <a:lnTo>
                        <a:pt x="162" y="208"/>
                      </a:lnTo>
                      <a:lnTo>
                        <a:pt x="99" y="59"/>
                      </a:lnTo>
                      <a:lnTo>
                        <a:pt x="63" y="0"/>
                      </a:lnTo>
                      <a:lnTo>
                        <a:pt x="0" y="27"/>
                      </a:lnTo>
                      <a:lnTo>
                        <a:pt x="0" y="27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82" name="Freeform 34"/>
                <p:cNvSpPr>
                  <a:spLocks/>
                </p:cNvSpPr>
                <p:nvPr userDrawn="1"/>
              </p:nvSpPr>
              <p:spPr bwMode="auto">
                <a:xfrm>
                  <a:off x="328" y="3630"/>
                  <a:ext cx="195" cy="135"/>
                </a:xfrm>
                <a:custGeom>
                  <a:avLst/>
                  <a:gdLst/>
                  <a:ahLst/>
                  <a:cxnLst>
                    <a:cxn ang="0">
                      <a:pos x="297" y="0"/>
                    </a:cxn>
                    <a:cxn ang="0">
                      <a:pos x="257" y="17"/>
                    </a:cxn>
                    <a:cxn ang="0">
                      <a:pos x="253" y="66"/>
                    </a:cxn>
                    <a:cxn ang="0">
                      <a:pos x="0" y="169"/>
                    </a:cxn>
                    <a:cxn ang="0">
                      <a:pos x="0" y="222"/>
                    </a:cxn>
                    <a:cxn ang="0">
                      <a:pos x="284" y="226"/>
                    </a:cxn>
                    <a:cxn ang="0">
                      <a:pos x="320" y="269"/>
                    </a:cxn>
                    <a:cxn ang="0">
                      <a:pos x="390" y="266"/>
                    </a:cxn>
                    <a:cxn ang="0">
                      <a:pos x="383" y="190"/>
                    </a:cxn>
                    <a:cxn ang="0">
                      <a:pos x="116" y="176"/>
                    </a:cxn>
                    <a:cxn ang="0">
                      <a:pos x="333" y="89"/>
                    </a:cxn>
                    <a:cxn ang="0">
                      <a:pos x="297" y="0"/>
                    </a:cxn>
                    <a:cxn ang="0">
                      <a:pos x="297" y="0"/>
                    </a:cxn>
                  </a:cxnLst>
                  <a:rect l="0" t="0" r="r" b="b"/>
                  <a:pathLst>
                    <a:path w="390" h="269">
                      <a:moveTo>
                        <a:pt x="297" y="0"/>
                      </a:moveTo>
                      <a:lnTo>
                        <a:pt x="257" y="17"/>
                      </a:lnTo>
                      <a:lnTo>
                        <a:pt x="253" y="66"/>
                      </a:lnTo>
                      <a:lnTo>
                        <a:pt x="0" y="169"/>
                      </a:lnTo>
                      <a:lnTo>
                        <a:pt x="0" y="222"/>
                      </a:lnTo>
                      <a:lnTo>
                        <a:pt x="284" y="226"/>
                      </a:lnTo>
                      <a:lnTo>
                        <a:pt x="320" y="269"/>
                      </a:lnTo>
                      <a:lnTo>
                        <a:pt x="390" y="266"/>
                      </a:lnTo>
                      <a:lnTo>
                        <a:pt x="383" y="190"/>
                      </a:lnTo>
                      <a:lnTo>
                        <a:pt x="116" y="176"/>
                      </a:lnTo>
                      <a:lnTo>
                        <a:pt x="333" y="89"/>
                      </a:lnTo>
                      <a:lnTo>
                        <a:pt x="297" y="0"/>
                      </a:lnTo>
                      <a:lnTo>
                        <a:pt x="297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83" name="Freeform 35"/>
                <p:cNvSpPr>
                  <a:spLocks/>
                </p:cNvSpPr>
                <p:nvPr userDrawn="1"/>
              </p:nvSpPr>
              <p:spPr bwMode="auto">
                <a:xfrm>
                  <a:off x="658" y="3538"/>
                  <a:ext cx="471" cy="212"/>
                </a:xfrm>
                <a:custGeom>
                  <a:avLst/>
                  <a:gdLst/>
                  <a:ahLst/>
                  <a:cxnLst>
                    <a:cxn ang="0">
                      <a:pos x="0" y="131"/>
                    </a:cxn>
                    <a:cxn ang="0">
                      <a:pos x="863" y="0"/>
                    </a:cxn>
                    <a:cxn ang="0">
                      <a:pos x="926" y="78"/>
                    </a:cxn>
                    <a:cxn ang="0">
                      <a:pos x="941" y="181"/>
                    </a:cxn>
                    <a:cxn ang="0">
                      <a:pos x="903" y="282"/>
                    </a:cxn>
                    <a:cxn ang="0">
                      <a:pos x="57" y="424"/>
                    </a:cxn>
                    <a:cxn ang="0">
                      <a:pos x="53" y="384"/>
                    </a:cxn>
                    <a:cxn ang="0">
                      <a:pos x="863" y="242"/>
                    </a:cxn>
                    <a:cxn ang="0">
                      <a:pos x="893" y="145"/>
                    </a:cxn>
                    <a:cxn ang="0">
                      <a:pos x="840" y="57"/>
                    </a:cxn>
                    <a:cxn ang="0">
                      <a:pos x="0" y="185"/>
                    </a:cxn>
                    <a:cxn ang="0">
                      <a:pos x="0" y="131"/>
                    </a:cxn>
                    <a:cxn ang="0">
                      <a:pos x="0" y="131"/>
                    </a:cxn>
                  </a:cxnLst>
                  <a:rect l="0" t="0" r="r" b="b"/>
                  <a:pathLst>
                    <a:path w="941" h="424">
                      <a:moveTo>
                        <a:pt x="0" y="131"/>
                      </a:moveTo>
                      <a:lnTo>
                        <a:pt x="863" y="0"/>
                      </a:lnTo>
                      <a:lnTo>
                        <a:pt x="926" y="78"/>
                      </a:lnTo>
                      <a:lnTo>
                        <a:pt x="941" y="181"/>
                      </a:lnTo>
                      <a:lnTo>
                        <a:pt x="903" y="282"/>
                      </a:lnTo>
                      <a:lnTo>
                        <a:pt x="57" y="424"/>
                      </a:lnTo>
                      <a:lnTo>
                        <a:pt x="53" y="384"/>
                      </a:lnTo>
                      <a:lnTo>
                        <a:pt x="863" y="242"/>
                      </a:lnTo>
                      <a:lnTo>
                        <a:pt x="893" y="145"/>
                      </a:lnTo>
                      <a:lnTo>
                        <a:pt x="840" y="57"/>
                      </a:lnTo>
                      <a:lnTo>
                        <a:pt x="0" y="185"/>
                      </a:lnTo>
                      <a:lnTo>
                        <a:pt x="0" y="131"/>
                      </a:lnTo>
                      <a:lnTo>
                        <a:pt x="0" y="131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84" name="Freeform 36"/>
                <p:cNvSpPr>
                  <a:spLocks/>
                </p:cNvSpPr>
                <p:nvPr userDrawn="1"/>
              </p:nvSpPr>
              <p:spPr bwMode="auto">
                <a:xfrm>
                  <a:off x="717" y="3606"/>
                  <a:ext cx="245" cy="86"/>
                </a:xfrm>
                <a:custGeom>
                  <a:avLst/>
                  <a:gdLst/>
                  <a:ahLst/>
                  <a:cxnLst>
                    <a:cxn ang="0">
                      <a:pos x="0" y="126"/>
                    </a:cxn>
                    <a:cxn ang="0">
                      <a:pos x="66" y="173"/>
                    </a:cxn>
                    <a:cxn ang="0">
                      <a:pos x="222" y="166"/>
                    </a:cxn>
                    <a:cxn ang="0">
                      <a:pos x="418" y="116"/>
                    </a:cxn>
                    <a:cxn ang="0">
                      <a:pos x="488" y="42"/>
                    </a:cxn>
                    <a:cxn ang="0">
                      <a:pos x="443" y="2"/>
                    </a:cxn>
                    <a:cxn ang="0">
                      <a:pos x="253" y="0"/>
                    </a:cxn>
                    <a:cxn ang="0">
                      <a:pos x="110" y="12"/>
                    </a:cxn>
                    <a:cxn ang="0">
                      <a:pos x="15" y="76"/>
                    </a:cxn>
                    <a:cxn ang="0">
                      <a:pos x="112" y="95"/>
                    </a:cxn>
                    <a:cxn ang="0">
                      <a:pos x="275" y="53"/>
                    </a:cxn>
                    <a:cxn ang="0">
                      <a:pos x="416" y="53"/>
                    </a:cxn>
                    <a:cxn ang="0">
                      <a:pos x="268" y="110"/>
                    </a:cxn>
                    <a:cxn ang="0">
                      <a:pos x="142" y="126"/>
                    </a:cxn>
                    <a:cxn ang="0">
                      <a:pos x="0" y="126"/>
                    </a:cxn>
                    <a:cxn ang="0">
                      <a:pos x="0" y="126"/>
                    </a:cxn>
                  </a:cxnLst>
                  <a:rect l="0" t="0" r="r" b="b"/>
                  <a:pathLst>
                    <a:path w="488" h="173">
                      <a:moveTo>
                        <a:pt x="0" y="126"/>
                      </a:moveTo>
                      <a:lnTo>
                        <a:pt x="66" y="173"/>
                      </a:lnTo>
                      <a:lnTo>
                        <a:pt x="222" y="166"/>
                      </a:lnTo>
                      <a:lnTo>
                        <a:pt x="418" y="116"/>
                      </a:lnTo>
                      <a:lnTo>
                        <a:pt x="488" y="42"/>
                      </a:lnTo>
                      <a:lnTo>
                        <a:pt x="443" y="2"/>
                      </a:lnTo>
                      <a:lnTo>
                        <a:pt x="253" y="0"/>
                      </a:lnTo>
                      <a:lnTo>
                        <a:pt x="110" y="12"/>
                      </a:lnTo>
                      <a:lnTo>
                        <a:pt x="15" y="76"/>
                      </a:lnTo>
                      <a:lnTo>
                        <a:pt x="112" y="95"/>
                      </a:lnTo>
                      <a:lnTo>
                        <a:pt x="275" y="53"/>
                      </a:lnTo>
                      <a:lnTo>
                        <a:pt x="416" y="53"/>
                      </a:lnTo>
                      <a:lnTo>
                        <a:pt x="268" y="110"/>
                      </a:lnTo>
                      <a:lnTo>
                        <a:pt x="142" y="126"/>
                      </a:lnTo>
                      <a:lnTo>
                        <a:pt x="0" y="126"/>
                      </a:lnTo>
                      <a:lnTo>
                        <a:pt x="0" y="126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</p:grpSp>
      <p:grpSp>
        <p:nvGrpSpPr>
          <p:cNvPr id="27685" name="Group 37"/>
          <p:cNvGrpSpPr>
            <a:grpSpLocks/>
          </p:cNvGrpSpPr>
          <p:nvPr/>
        </p:nvGrpSpPr>
        <p:grpSpPr bwMode="auto">
          <a:xfrm>
            <a:off x="8680450" y="2116138"/>
            <a:ext cx="385763" cy="4308475"/>
            <a:chOff x="5468" y="1333"/>
            <a:chExt cx="243" cy="2714"/>
          </a:xfrm>
        </p:grpSpPr>
        <p:sp>
          <p:nvSpPr>
            <p:cNvPr id="27686" name="Freeform 38"/>
            <p:cNvSpPr>
              <a:spLocks/>
            </p:cNvSpPr>
            <p:nvPr userDrawn="1"/>
          </p:nvSpPr>
          <p:spPr bwMode="auto">
            <a:xfrm flipH="1">
              <a:off x="5468" y="2620"/>
              <a:ext cx="205" cy="1427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27687" name="Freeform 39"/>
            <p:cNvSpPr>
              <a:spLocks/>
            </p:cNvSpPr>
            <p:nvPr userDrawn="1"/>
          </p:nvSpPr>
          <p:spPr bwMode="auto">
            <a:xfrm flipH="1">
              <a:off x="5506" y="1333"/>
              <a:ext cx="205" cy="1633"/>
            </a:xfrm>
            <a:custGeom>
              <a:avLst/>
              <a:gdLst/>
              <a:ahLst/>
              <a:cxnLst>
                <a:cxn ang="0">
                  <a:pos x="692" y="3156"/>
                </a:cxn>
                <a:cxn ang="0">
                  <a:pos x="380" y="2945"/>
                </a:cxn>
                <a:cxn ang="0">
                  <a:pos x="319" y="2783"/>
                </a:cxn>
                <a:cxn ang="0">
                  <a:pos x="371" y="2542"/>
                </a:cxn>
                <a:cxn ang="0">
                  <a:pos x="591" y="2251"/>
                </a:cxn>
                <a:cxn ang="0">
                  <a:pos x="641" y="2070"/>
                </a:cxn>
                <a:cxn ang="0">
                  <a:pos x="591" y="1948"/>
                </a:cxn>
                <a:cxn ang="0">
                  <a:pos x="401" y="1859"/>
                </a:cxn>
                <a:cxn ang="0">
                  <a:pos x="361" y="1747"/>
                </a:cxn>
                <a:cxn ang="0">
                  <a:pos x="430" y="1587"/>
                </a:cxn>
                <a:cxn ang="0">
                  <a:pos x="741" y="1156"/>
                </a:cxn>
                <a:cxn ang="0">
                  <a:pos x="772" y="945"/>
                </a:cxn>
                <a:cxn ang="0">
                  <a:pos x="692" y="713"/>
                </a:cxn>
                <a:cxn ang="0">
                  <a:pos x="430" y="603"/>
                </a:cxn>
                <a:cxn ang="0">
                  <a:pos x="200" y="422"/>
                </a:cxn>
                <a:cxn ang="0">
                  <a:pos x="0" y="0"/>
                </a:cxn>
                <a:cxn ang="0">
                  <a:pos x="29" y="382"/>
                </a:cxn>
                <a:cxn ang="0">
                  <a:pos x="179" y="612"/>
                </a:cxn>
                <a:cxn ang="0">
                  <a:pos x="380" y="753"/>
                </a:cxn>
                <a:cxn ang="0">
                  <a:pos x="601" y="833"/>
                </a:cxn>
                <a:cxn ang="0">
                  <a:pos x="612" y="1044"/>
                </a:cxn>
                <a:cxn ang="0">
                  <a:pos x="500" y="1266"/>
                </a:cxn>
                <a:cxn ang="0">
                  <a:pos x="240" y="1658"/>
                </a:cxn>
                <a:cxn ang="0">
                  <a:pos x="230" y="1909"/>
                </a:cxn>
                <a:cxn ang="0">
                  <a:pos x="471" y="2049"/>
                </a:cxn>
                <a:cxn ang="0">
                  <a:pos x="460" y="2180"/>
                </a:cxn>
                <a:cxn ang="0">
                  <a:pos x="249" y="2452"/>
                </a:cxn>
                <a:cxn ang="0">
                  <a:pos x="160" y="2713"/>
                </a:cxn>
                <a:cxn ang="0">
                  <a:pos x="240" y="2994"/>
                </a:cxn>
                <a:cxn ang="0">
                  <a:pos x="430" y="3144"/>
                </a:cxn>
                <a:cxn ang="0">
                  <a:pos x="671" y="3266"/>
                </a:cxn>
                <a:cxn ang="0">
                  <a:pos x="692" y="3156"/>
                </a:cxn>
                <a:cxn ang="0">
                  <a:pos x="692" y="3156"/>
                </a:cxn>
              </a:cxnLst>
              <a:rect l="0" t="0" r="r" b="b"/>
              <a:pathLst>
                <a:path w="772" h="3266">
                  <a:moveTo>
                    <a:pt x="692" y="3156"/>
                  </a:moveTo>
                  <a:lnTo>
                    <a:pt x="380" y="2945"/>
                  </a:lnTo>
                  <a:lnTo>
                    <a:pt x="319" y="2783"/>
                  </a:lnTo>
                  <a:lnTo>
                    <a:pt x="371" y="2542"/>
                  </a:lnTo>
                  <a:lnTo>
                    <a:pt x="591" y="2251"/>
                  </a:lnTo>
                  <a:lnTo>
                    <a:pt x="641" y="2070"/>
                  </a:lnTo>
                  <a:lnTo>
                    <a:pt x="591" y="1948"/>
                  </a:lnTo>
                  <a:lnTo>
                    <a:pt x="401" y="1859"/>
                  </a:lnTo>
                  <a:lnTo>
                    <a:pt x="361" y="1747"/>
                  </a:lnTo>
                  <a:lnTo>
                    <a:pt x="430" y="1587"/>
                  </a:lnTo>
                  <a:lnTo>
                    <a:pt x="741" y="1156"/>
                  </a:lnTo>
                  <a:lnTo>
                    <a:pt x="772" y="945"/>
                  </a:lnTo>
                  <a:lnTo>
                    <a:pt x="692" y="713"/>
                  </a:lnTo>
                  <a:lnTo>
                    <a:pt x="430" y="603"/>
                  </a:lnTo>
                  <a:lnTo>
                    <a:pt x="200" y="422"/>
                  </a:lnTo>
                  <a:lnTo>
                    <a:pt x="0" y="0"/>
                  </a:lnTo>
                  <a:lnTo>
                    <a:pt x="29" y="382"/>
                  </a:lnTo>
                  <a:lnTo>
                    <a:pt x="179" y="612"/>
                  </a:lnTo>
                  <a:lnTo>
                    <a:pt x="380" y="753"/>
                  </a:lnTo>
                  <a:lnTo>
                    <a:pt x="601" y="833"/>
                  </a:lnTo>
                  <a:lnTo>
                    <a:pt x="612" y="1044"/>
                  </a:lnTo>
                  <a:lnTo>
                    <a:pt x="500" y="1266"/>
                  </a:lnTo>
                  <a:lnTo>
                    <a:pt x="240" y="1658"/>
                  </a:lnTo>
                  <a:lnTo>
                    <a:pt x="230" y="1909"/>
                  </a:lnTo>
                  <a:lnTo>
                    <a:pt x="471" y="2049"/>
                  </a:lnTo>
                  <a:lnTo>
                    <a:pt x="460" y="2180"/>
                  </a:lnTo>
                  <a:lnTo>
                    <a:pt x="249" y="2452"/>
                  </a:lnTo>
                  <a:lnTo>
                    <a:pt x="160" y="2713"/>
                  </a:lnTo>
                  <a:lnTo>
                    <a:pt x="240" y="2994"/>
                  </a:lnTo>
                  <a:lnTo>
                    <a:pt x="430" y="3144"/>
                  </a:lnTo>
                  <a:lnTo>
                    <a:pt x="671" y="3266"/>
                  </a:lnTo>
                  <a:lnTo>
                    <a:pt x="692" y="3156"/>
                  </a:lnTo>
                  <a:lnTo>
                    <a:pt x="692" y="3156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grpSp>
        <p:nvGrpSpPr>
          <p:cNvPr id="27688" name="Group 40"/>
          <p:cNvGrpSpPr>
            <a:grpSpLocks/>
          </p:cNvGrpSpPr>
          <p:nvPr/>
        </p:nvGrpSpPr>
        <p:grpSpPr bwMode="auto">
          <a:xfrm>
            <a:off x="7318375" y="90488"/>
            <a:ext cx="2133600" cy="1911350"/>
            <a:chOff x="4610" y="57"/>
            <a:chExt cx="1344" cy="1204"/>
          </a:xfrm>
        </p:grpSpPr>
        <p:grpSp>
          <p:nvGrpSpPr>
            <p:cNvPr id="27689" name="Group 41"/>
            <p:cNvGrpSpPr>
              <a:grpSpLocks/>
            </p:cNvGrpSpPr>
            <p:nvPr userDrawn="1"/>
          </p:nvGrpSpPr>
          <p:grpSpPr bwMode="auto">
            <a:xfrm>
              <a:off x="4610" y="57"/>
              <a:ext cx="1344" cy="1204"/>
              <a:chOff x="4610" y="57"/>
              <a:chExt cx="1344" cy="1204"/>
            </a:xfrm>
          </p:grpSpPr>
          <p:sp>
            <p:nvSpPr>
              <p:cNvPr id="27690" name="Freeform 42"/>
              <p:cNvSpPr>
                <a:spLocks/>
              </p:cNvSpPr>
              <p:nvPr userDrawn="1"/>
            </p:nvSpPr>
            <p:spPr bwMode="auto">
              <a:xfrm rot="-3172564">
                <a:off x="5430" y="1086"/>
                <a:ext cx="62" cy="288"/>
              </a:xfrm>
              <a:custGeom>
                <a:avLst/>
                <a:gdLst/>
                <a:ahLst/>
                <a:cxnLst>
                  <a:cxn ang="0">
                    <a:pos x="123" y="9"/>
                  </a:cxn>
                  <a:cxn ang="0">
                    <a:pos x="131" y="342"/>
                  </a:cxn>
                  <a:cxn ang="0">
                    <a:pos x="0" y="806"/>
                  </a:cxn>
                  <a:cxn ang="0">
                    <a:pos x="79" y="789"/>
                  </a:cxn>
                  <a:cxn ang="0">
                    <a:pos x="218" y="376"/>
                  </a:cxn>
                  <a:cxn ang="0">
                    <a:pos x="245" y="0"/>
                  </a:cxn>
                  <a:cxn ang="0">
                    <a:pos x="123" y="9"/>
                  </a:cxn>
                  <a:cxn ang="0">
                    <a:pos x="123" y="9"/>
                  </a:cxn>
                </a:cxnLst>
                <a:rect l="0" t="0" r="r" b="b"/>
                <a:pathLst>
                  <a:path w="245" h="806">
                    <a:moveTo>
                      <a:pt x="123" y="9"/>
                    </a:moveTo>
                    <a:lnTo>
                      <a:pt x="131" y="342"/>
                    </a:lnTo>
                    <a:lnTo>
                      <a:pt x="0" y="806"/>
                    </a:lnTo>
                    <a:lnTo>
                      <a:pt x="79" y="789"/>
                    </a:lnTo>
                    <a:lnTo>
                      <a:pt x="218" y="376"/>
                    </a:lnTo>
                    <a:lnTo>
                      <a:pt x="245" y="0"/>
                    </a:lnTo>
                    <a:lnTo>
                      <a:pt x="123" y="9"/>
                    </a:lnTo>
                    <a:lnTo>
                      <a:pt x="123" y="9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27691" name="Group 43"/>
              <p:cNvGrpSpPr>
                <a:grpSpLocks/>
              </p:cNvGrpSpPr>
              <p:nvPr userDrawn="1"/>
            </p:nvGrpSpPr>
            <p:grpSpPr bwMode="auto">
              <a:xfrm>
                <a:off x="4610" y="57"/>
                <a:ext cx="1344" cy="985"/>
                <a:chOff x="4610" y="57"/>
                <a:chExt cx="1344" cy="985"/>
              </a:xfrm>
            </p:grpSpPr>
            <p:sp>
              <p:nvSpPr>
                <p:cNvPr id="27692" name="Freeform 44"/>
                <p:cNvSpPr>
                  <a:spLocks/>
                </p:cNvSpPr>
                <p:nvPr userDrawn="1"/>
              </p:nvSpPr>
              <p:spPr bwMode="auto">
                <a:xfrm rot="-3172564">
                  <a:off x="4966" y="71"/>
                  <a:ext cx="153" cy="12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298" y="184"/>
                    </a:cxn>
                    <a:cxn ang="0">
                      <a:pos x="500" y="349"/>
                    </a:cxn>
                    <a:cxn ang="0">
                      <a:pos x="604" y="140"/>
                    </a:cxn>
                    <a:cxn ang="0">
                      <a:pos x="359" y="9"/>
                    </a:cxn>
                    <a:cxn ang="0">
                      <a:pos x="464" y="184"/>
                    </a:cxn>
                    <a:cxn ang="0">
                      <a:pos x="131" y="17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w="604" h="349">
                      <a:moveTo>
                        <a:pt x="0" y="0"/>
                      </a:moveTo>
                      <a:lnTo>
                        <a:pt x="298" y="184"/>
                      </a:lnTo>
                      <a:lnTo>
                        <a:pt x="500" y="349"/>
                      </a:lnTo>
                      <a:lnTo>
                        <a:pt x="604" y="140"/>
                      </a:lnTo>
                      <a:lnTo>
                        <a:pt x="359" y="9"/>
                      </a:lnTo>
                      <a:lnTo>
                        <a:pt x="464" y="184"/>
                      </a:lnTo>
                      <a:lnTo>
                        <a:pt x="131" y="17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93" name="Freeform 45"/>
                <p:cNvSpPr>
                  <a:spLocks/>
                </p:cNvSpPr>
                <p:nvPr userDrawn="1"/>
              </p:nvSpPr>
              <p:spPr bwMode="auto">
                <a:xfrm rot="-3172564">
                  <a:off x="5048" y="332"/>
                  <a:ext cx="269" cy="438"/>
                </a:xfrm>
                <a:custGeom>
                  <a:avLst/>
                  <a:gdLst/>
                  <a:ahLst/>
                  <a:cxnLst>
                    <a:cxn ang="0">
                      <a:pos x="741" y="129"/>
                    </a:cxn>
                    <a:cxn ang="0">
                      <a:pos x="485" y="352"/>
                    </a:cxn>
                    <a:cxn ang="0">
                      <a:pos x="163" y="762"/>
                    </a:cxn>
                    <a:cxn ang="0">
                      <a:pos x="0" y="1101"/>
                    </a:cxn>
                    <a:cxn ang="0">
                      <a:pos x="59" y="1230"/>
                    </a:cxn>
                    <a:cxn ang="0">
                      <a:pos x="262" y="1201"/>
                    </a:cxn>
                    <a:cxn ang="0">
                      <a:pos x="578" y="914"/>
                    </a:cxn>
                    <a:cxn ang="0">
                      <a:pos x="876" y="534"/>
                    </a:cxn>
                    <a:cxn ang="0">
                      <a:pos x="1034" y="270"/>
                    </a:cxn>
                    <a:cxn ang="0">
                      <a:pos x="1064" y="84"/>
                    </a:cxn>
                    <a:cxn ang="0">
                      <a:pos x="977" y="0"/>
                    </a:cxn>
                    <a:cxn ang="0">
                      <a:pos x="836" y="65"/>
                    </a:cxn>
                    <a:cxn ang="0">
                      <a:pos x="969" y="107"/>
                    </a:cxn>
                    <a:cxn ang="0">
                      <a:pos x="876" y="352"/>
                    </a:cxn>
                    <a:cxn ang="0">
                      <a:pos x="690" y="656"/>
                    </a:cxn>
                    <a:cxn ang="0">
                      <a:pos x="350" y="1008"/>
                    </a:cxn>
                    <a:cxn ang="0">
                      <a:pos x="116" y="1114"/>
                    </a:cxn>
                    <a:cxn ang="0">
                      <a:pos x="135" y="943"/>
                    </a:cxn>
                    <a:cxn ang="0">
                      <a:pos x="437" y="504"/>
                    </a:cxn>
                    <a:cxn ang="0">
                      <a:pos x="831" y="118"/>
                    </a:cxn>
                    <a:cxn ang="0">
                      <a:pos x="741" y="129"/>
                    </a:cxn>
                    <a:cxn ang="0">
                      <a:pos x="741" y="129"/>
                    </a:cxn>
                  </a:cxnLst>
                  <a:rect l="0" t="0" r="r" b="b"/>
                  <a:pathLst>
                    <a:path w="1064" h="1230">
                      <a:moveTo>
                        <a:pt x="741" y="129"/>
                      </a:moveTo>
                      <a:lnTo>
                        <a:pt x="485" y="352"/>
                      </a:lnTo>
                      <a:lnTo>
                        <a:pt x="163" y="762"/>
                      </a:lnTo>
                      <a:lnTo>
                        <a:pt x="0" y="1101"/>
                      </a:lnTo>
                      <a:lnTo>
                        <a:pt x="59" y="1230"/>
                      </a:lnTo>
                      <a:lnTo>
                        <a:pt x="262" y="1201"/>
                      </a:lnTo>
                      <a:lnTo>
                        <a:pt x="578" y="914"/>
                      </a:lnTo>
                      <a:lnTo>
                        <a:pt x="876" y="534"/>
                      </a:lnTo>
                      <a:lnTo>
                        <a:pt x="1034" y="270"/>
                      </a:lnTo>
                      <a:lnTo>
                        <a:pt x="1064" y="84"/>
                      </a:lnTo>
                      <a:lnTo>
                        <a:pt x="977" y="0"/>
                      </a:lnTo>
                      <a:lnTo>
                        <a:pt x="836" y="65"/>
                      </a:lnTo>
                      <a:lnTo>
                        <a:pt x="969" y="107"/>
                      </a:lnTo>
                      <a:lnTo>
                        <a:pt x="876" y="352"/>
                      </a:lnTo>
                      <a:lnTo>
                        <a:pt x="690" y="656"/>
                      </a:lnTo>
                      <a:lnTo>
                        <a:pt x="350" y="1008"/>
                      </a:lnTo>
                      <a:lnTo>
                        <a:pt x="116" y="1114"/>
                      </a:lnTo>
                      <a:lnTo>
                        <a:pt x="135" y="943"/>
                      </a:lnTo>
                      <a:lnTo>
                        <a:pt x="437" y="504"/>
                      </a:lnTo>
                      <a:lnTo>
                        <a:pt x="831" y="118"/>
                      </a:lnTo>
                      <a:lnTo>
                        <a:pt x="741" y="129"/>
                      </a:lnTo>
                      <a:lnTo>
                        <a:pt x="741" y="12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94" name="Freeform 46"/>
                <p:cNvSpPr>
                  <a:spLocks/>
                </p:cNvSpPr>
                <p:nvPr userDrawn="1"/>
              </p:nvSpPr>
              <p:spPr bwMode="auto">
                <a:xfrm rot="-3172564">
                  <a:off x="4858" y="182"/>
                  <a:ext cx="505" cy="898"/>
                </a:xfrm>
                <a:custGeom>
                  <a:avLst/>
                  <a:gdLst/>
                  <a:ahLst/>
                  <a:cxnLst>
                    <a:cxn ang="0">
                      <a:pos x="1941" y="0"/>
                    </a:cxn>
                    <a:cxn ang="0">
                      <a:pos x="0" y="2521"/>
                    </a:cxn>
                    <a:cxn ang="0">
                      <a:pos x="192" y="2450"/>
                    </a:cxn>
                    <a:cxn ang="0">
                      <a:pos x="2002" y="61"/>
                    </a:cxn>
                    <a:cxn ang="0">
                      <a:pos x="1941" y="0"/>
                    </a:cxn>
                    <a:cxn ang="0">
                      <a:pos x="1941" y="0"/>
                    </a:cxn>
                  </a:cxnLst>
                  <a:rect l="0" t="0" r="r" b="b"/>
                  <a:pathLst>
                    <a:path w="2002" h="2521">
                      <a:moveTo>
                        <a:pt x="1941" y="0"/>
                      </a:moveTo>
                      <a:lnTo>
                        <a:pt x="0" y="2521"/>
                      </a:lnTo>
                      <a:lnTo>
                        <a:pt x="192" y="2450"/>
                      </a:lnTo>
                      <a:lnTo>
                        <a:pt x="2002" y="61"/>
                      </a:lnTo>
                      <a:lnTo>
                        <a:pt x="1941" y="0"/>
                      </a:lnTo>
                      <a:lnTo>
                        <a:pt x="1941" y="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95" name="Freeform 47"/>
                <p:cNvSpPr>
                  <a:spLocks/>
                </p:cNvSpPr>
                <p:nvPr userDrawn="1"/>
              </p:nvSpPr>
              <p:spPr bwMode="auto">
                <a:xfrm rot="-3172564">
                  <a:off x="4903" y="-19"/>
                  <a:ext cx="758" cy="1344"/>
                </a:xfrm>
                <a:custGeom>
                  <a:avLst/>
                  <a:gdLst/>
                  <a:ahLst/>
                  <a:cxnLst>
                    <a:cxn ang="0">
                      <a:pos x="95" y="2844"/>
                    </a:cxn>
                    <a:cxn ang="0">
                      <a:pos x="394" y="2834"/>
                    </a:cxn>
                    <a:cxn ang="0">
                      <a:pos x="821" y="3009"/>
                    </a:cxn>
                    <a:cxn ang="0">
                      <a:pos x="681" y="2817"/>
                    </a:cxn>
                    <a:cxn ang="0">
                      <a:pos x="367" y="2703"/>
                    </a:cxn>
                    <a:cxn ang="0">
                      <a:pos x="637" y="2720"/>
                    </a:cxn>
                    <a:cxn ang="0">
                      <a:pos x="979" y="2870"/>
                    </a:cxn>
                    <a:cxn ang="0">
                      <a:pos x="2859" y="420"/>
                    </a:cxn>
                    <a:cxn ang="0">
                      <a:pos x="2578" y="148"/>
                    </a:cxn>
                    <a:cxn ang="0">
                      <a:pos x="2308" y="0"/>
                    </a:cxn>
                    <a:cxn ang="0">
                      <a:pos x="2692" y="78"/>
                    </a:cxn>
                    <a:cxn ang="0">
                      <a:pos x="3007" y="428"/>
                    </a:cxn>
                    <a:cxn ang="0">
                      <a:pos x="831" y="3273"/>
                    </a:cxn>
                    <a:cxn ang="0">
                      <a:pos x="481" y="3412"/>
                    </a:cxn>
                    <a:cxn ang="0">
                      <a:pos x="105" y="3771"/>
                    </a:cxn>
                    <a:cxn ang="0">
                      <a:pos x="0" y="3667"/>
                    </a:cxn>
                    <a:cxn ang="0">
                      <a:pos x="131" y="3631"/>
                    </a:cxn>
                    <a:cxn ang="0">
                      <a:pos x="376" y="3385"/>
                    </a:cxn>
                    <a:cxn ang="0">
                      <a:pos x="165" y="3273"/>
                    </a:cxn>
                    <a:cxn ang="0">
                      <a:pos x="165" y="3176"/>
                    </a:cxn>
                    <a:cxn ang="0">
                      <a:pos x="411" y="3298"/>
                    </a:cxn>
                    <a:cxn ang="0">
                      <a:pos x="411" y="3186"/>
                    </a:cxn>
                    <a:cxn ang="0">
                      <a:pos x="603" y="3220"/>
                    </a:cxn>
                    <a:cxn ang="0">
                      <a:pos x="428" y="3079"/>
                    </a:cxn>
                    <a:cxn ang="0">
                      <a:pos x="629" y="3062"/>
                    </a:cxn>
                    <a:cxn ang="0">
                      <a:pos x="95" y="2844"/>
                    </a:cxn>
                    <a:cxn ang="0">
                      <a:pos x="95" y="2844"/>
                    </a:cxn>
                  </a:cxnLst>
                  <a:rect l="0" t="0" r="r" b="b"/>
                  <a:pathLst>
                    <a:path w="3007" h="3771">
                      <a:moveTo>
                        <a:pt x="95" y="2844"/>
                      </a:moveTo>
                      <a:lnTo>
                        <a:pt x="394" y="2834"/>
                      </a:lnTo>
                      <a:lnTo>
                        <a:pt x="821" y="3009"/>
                      </a:lnTo>
                      <a:lnTo>
                        <a:pt x="681" y="2817"/>
                      </a:lnTo>
                      <a:lnTo>
                        <a:pt x="367" y="2703"/>
                      </a:lnTo>
                      <a:lnTo>
                        <a:pt x="637" y="2720"/>
                      </a:lnTo>
                      <a:lnTo>
                        <a:pt x="979" y="2870"/>
                      </a:lnTo>
                      <a:lnTo>
                        <a:pt x="2859" y="420"/>
                      </a:lnTo>
                      <a:lnTo>
                        <a:pt x="2578" y="148"/>
                      </a:lnTo>
                      <a:lnTo>
                        <a:pt x="2308" y="0"/>
                      </a:lnTo>
                      <a:lnTo>
                        <a:pt x="2692" y="78"/>
                      </a:lnTo>
                      <a:lnTo>
                        <a:pt x="3007" y="428"/>
                      </a:lnTo>
                      <a:lnTo>
                        <a:pt x="831" y="3273"/>
                      </a:lnTo>
                      <a:lnTo>
                        <a:pt x="481" y="3412"/>
                      </a:lnTo>
                      <a:lnTo>
                        <a:pt x="105" y="3771"/>
                      </a:lnTo>
                      <a:lnTo>
                        <a:pt x="0" y="3667"/>
                      </a:lnTo>
                      <a:lnTo>
                        <a:pt x="131" y="3631"/>
                      </a:lnTo>
                      <a:lnTo>
                        <a:pt x="376" y="3385"/>
                      </a:lnTo>
                      <a:lnTo>
                        <a:pt x="165" y="3273"/>
                      </a:lnTo>
                      <a:lnTo>
                        <a:pt x="165" y="3176"/>
                      </a:lnTo>
                      <a:lnTo>
                        <a:pt x="411" y="3298"/>
                      </a:lnTo>
                      <a:lnTo>
                        <a:pt x="411" y="3186"/>
                      </a:lnTo>
                      <a:lnTo>
                        <a:pt x="603" y="3220"/>
                      </a:lnTo>
                      <a:lnTo>
                        <a:pt x="428" y="3079"/>
                      </a:lnTo>
                      <a:lnTo>
                        <a:pt x="629" y="3062"/>
                      </a:lnTo>
                      <a:lnTo>
                        <a:pt x="95" y="2844"/>
                      </a:lnTo>
                      <a:lnTo>
                        <a:pt x="95" y="28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96" name="Freeform 48"/>
                <p:cNvSpPr>
                  <a:spLocks/>
                </p:cNvSpPr>
                <p:nvPr userDrawn="1"/>
              </p:nvSpPr>
              <p:spPr bwMode="auto">
                <a:xfrm rot="-3172564">
                  <a:off x="5297" y="897"/>
                  <a:ext cx="169" cy="122"/>
                </a:xfrm>
                <a:custGeom>
                  <a:avLst/>
                  <a:gdLst/>
                  <a:ahLst/>
                  <a:cxnLst>
                    <a:cxn ang="0">
                      <a:pos x="0" y="80"/>
                    </a:cxn>
                    <a:cxn ang="0">
                      <a:pos x="255" y="106"/>
                    </a:cxn>
                    <a:cxn ang="0">
                      <a:pos x="639" y="342"/>
                    </a:cxn>
                    <a:cxn ang="0">
                      <a:pos x="673" y="289"/>
                    </a:cxn>
                    <a:cxn ang="0">
                      <a:pos x="447" y="114"/>
                    </a:cxn>
                    <a:cxn ang="0">
                      <a:pos x="26" y="0"/>
                    </a:cxn>
                    <a:cxn ang="0">
                      <a:pos x="0" y="80"/>
                    </a:cxn>
                    <a:cxn ang="0">
                      <a:pos x="0" y="80"/>
                    </a:cxn>
                  </a:cxnLst>
                  <a:rect l="0" t="0" r="r" b="b"/>
                  <a:pathLst>
                    <a:path w="673" h="342">
                      <a:moveTo>
                        <a:pt x="0" y="80"/>
                      </a:moveTo>
                      <a:lnTo>
                        <a:pt x="255" y="106"/>
                      </a:lnTo>
                      <a:lnTo>
                        <a:pt x="639" y="342"/>
                      </a:lnTo>
                      <a:lnTo>
                        <a:pt x="673" y="289"/>
                      </a:lnTo>
                      <a:lnTo>
                        <a:pt x="447" y="114"/>
                      </a:lnTo>
                      <a:lnTo>
                        <a:pt x="26" y="0"/>
                      </a:lnTo>
                      <a:lnTo>
                        <a:pt x="0" y="80"/>
                      </a:lnTo>
                      <a:lnTo>
                        <a:pt x="0" y="80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97" name="Freeform 49"/>
                <p:cNvSpPr>
                  <a:spLocks/>
                </p:cNvSpPr>
                <p:nvPr userDrawn="1"/>
              </p:nvSpPr>
              <p:spPr bwMode="auto">
                <a:xfrm rot="-3172564">
                  <a:off x="5253" y="806"/>
                  <a:ext cx="181" cy="144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40" y="148"/>
                    </a:cxn>
                    <a:cxn ang="0">
                      <a:pos x="638" y="403"/>
                    </a:cxn>
                    <a:cxn ang="0">
                      <a:pos x="716" y="296"/>
                    </a:cxn>
                    <a:cxn ang="0">
                      <a:pos x="420" y="114"/>
                    </a:cxn>
                    <a:cxn ang="0">
                      <a:pos x="70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6" h="403">
                      <a:moveTo>
                        <a:pt x="0" y="78"/>
                      </a:moveTo>
                      <a:lnTo>
                        <a:pt x="340" y="148"/>
                      </a:lnTo>
                      <a:lnTo>
                        <a:pt x="638" y="403"/>
                      </a:lnTo>
                      <a:lnTo>
                        <a:pt x="716" y="296"/>
                      </a:lnTo>
                      <a:lnTo>
                        <a:pt x="420" y="114"/>
                      </a:lnTo>
                      <a:lnTo>
                        <a:pt x="70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98" name="Freeform 50"/>
                <p:cNvSpPr>
                  <a:spLocks/>
                </p:cNvSpPr>
                <p:nvPr userDrawn="1"/>
              </p:nvSpPr>
              <p:spPr bwMode="auto">
                <a:xfrm rot="-3172564">
                  <a:off x="4985" y="210"/>
                  <a:ext cx="181" cy="147"/>
                </a:xfrm>
                <a:custGeom>
                  <a:avLst/>
                  <a:gdLst/>
                  <a:ahLst/>
                  <a:cxnLst>
                    <a:cxn ang="0">
                      <a:pos x="0" y="78"/>
                    </a:cxn>
                    <a:cxn ang="0">
                      <a:pos x="316" y="139"/>
                    </a:cxn>
                    <a:cxn ang="0">
                      <a:pos x="649" y="411"/>
                    </a:cxn>
                    <a:cxn ang="0">
                      <a:pos x="717" y="314"/>
                    </a:cxn>
                    <a:cxn ang="0">
                      <a:pos x="394" y="87"/>
                    </a:cxn>
                    <a:cxn ang="0">
                      <a:pos x="54" y="0"/>
                    </a:cxn>
                    <a:cxn ang="0">
                      <a:pos x="0" y="78"/>
                    </a:cxn>
                    <a:cxn ang="0">
                      <a:pos x="0" y="78"/>
                    </a:cxn>
                  </a:cxnLst>
                  <a:rect l="0" t="0" r="r" b="b"/>
                  <a:pathLst>
                    <a:path w="717" h="411">
                      <a:moveTo>
                        <a:pt x="0" y="78"/>
                      </a:moveTo>
                      <a:lnTo>
                        <a:pt x="316" y="139"/>
                      </a:lnTo>
                      <a:lnTo>
                        <a:pt x="649" y="411"/>
                      </a:lnTo>
                      <a:lnTo>
                        <a:pt x="717" y="314"/>
                      </a:lnTo>
                      <a:lnTo>
                        <a:pt x="394" y="87"/>
                      </a:lnTo>
                      <a:lnTo>
                        <a:pt x="54" y="0"/>
                      </a:lnTo>
                      <a:lnTo>
                        <a:pt x="0" y="78"/>
                      </a:lnTo>
                      <a:lnTo>
                        <a:pt x="0" y="7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27699" name="Freeform 51"/>
                <p:cNvSpPr>
                  <a:spLocks/>
                </p:cNvSpPr>
                <p:nvPr userDrawn="1"/>
              </p:nvSpPr>
              <p:spPr bwMode="auto">
                <a:xfrm rot="-3172564">
                  <a:off x="4948" y="142"/>
                  <a:ext cx="179" cy="138"/>
                </a:xfrm>
                <a:custGeom>
                  <a:avLst/>
                  <a:gdLst/>
                  <a:ahLst/>
                  <a:cxnLst>
                    <a:cxn ang="0">
                      <a:pos x="0" y="88"/>
                    </a:cxn>
                    <a:cxn ang="0">
                      <a:pos x="272" y="131"/>
                    </a:cxn>
                    <a:cxn ang="0">
                      <a:pos x="665" y="386"/>
                    </a:cxn>
                    <a:cxn ang="0">
                      <a:pos x="709" y="308"/>
                    </a:cxn>
                    <a:cxn ang="0">
                      <a:pos x="306" y="53"/>
                    </a:cxn>
                    <a:cxn ang="0">
                      <a:pos x="43" y="0"/>
                    </a:cxn>
                    <a:cxn ang="0">
                      <a:pos x="0" y="88"/>
                    </a:cxn>
                    <a:cxn ang="0">
                      <a:pos x="0" y="88"/>
                    </a:cxn>
                  </a:cxnLst>
                  <a:rect l="0" t="0" r="r" b="b"/>
                  <a:pathLst>
                    <a:path w="709" h="386">
                      <a:moveTo>
                        <a:pt x="0" y="88"/>
                      </a:moveTo>
                      <a:lnTo>
                        <a:pt x="272" y="131"/>
                      </a:lnTo>
                      <a:lnTo>
                        <a:pt x="665" y="386"/>
                      </a:lnTo>
                      <a:lnTo>
                        <a:pt x="709" y="308"/>
                      </a:lnTo>
                      <a:lnTo>
                        <a:pt x="306" y="53"/>
                      </a:lnTo>
                      <a:lnTo>
                        <a:pt x="43" y="0"/>
                      </a:lnTo>
                      <a:lnTo>
                        <a:pt x="0" y="88"/>
                      </a:lnTo>
                      <a:lnTo>
                        <a:pt x="0" y="88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27700" name="Line 52"/>
            <p:cNvSpPr>
              <a:spLocks noChangeShapeType="1"/>
            </p:cNvSpPr>
            <p:nvPr userDrawn="1"/>
          </p:nvSpPr>
          <p:spPr bwMode="auto">
            <a:xfrm>
              <a:off x="4870" y="84"/>
              <a:ext cx="42" cy="96"/>
            </a:xfrm>
            <a:prstGeom prst="line">
              <a:avLst/>
            </a:prstGeom>
            <a:noFill/>
            <a:ln w="38100">
              <a:solidFill>
                <a:schemeClr val="accent2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0" r:id="rId1"/>
    <p:sldLayoutId id="2147483726" r:id="rId2"/>
    <p:sldLayoutId id="2147483727" r:id="rId3"/>
    <p:sldLayoutId id="2147483728" r:id="rId4"/>
    <p:sldLayoutId id="2147483729" r:id="rId5"/>
    <p:sldLayoutId id="2147483730" r:id="rId6"/>
    <p:sldLayoutId id="2147483731" r:id="rId7"/>
    <p:sldLayoutId id="2147483732" r:id="rId8"/>
    <p:sldLayoutId id="2147483733" r:id="rId9"/>
    <p:sldLayoutId id="2147483734" r:id="rId10"/>
    <p:sldLayoutId id="214748373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omic Sans MS" pitchFamily="66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2770" name="Group 2"/>
          <p:cNvGrpSpPr>
            <a:grpSpLocks/>
          </p:cNvGrpSpPr>
          <p:nvPr/>
        </p:nvGrpSpPr>
        <p:grpSpPr bwMode="auto">
          <a:xfrm>
            <a:off x="0" y="152400"/>
            <a:ext cx="8686800" cy="6096000"/>
            <a:chOff x="0" y="96"/>
            <a:chExt cx="5472" cy="3840"/>
          </a:xfrm>
        </p:grpSpPr>
        <p:sp>
          <p:nvSpPr>
            <p:cNvPr id="32771" name="AutoShape 3"/>
            <p:cNvSpPr>
              <a:spLocks noChangeArrowheads="1"/>
            </p:cNvSpPr>
            <p:nvPr/>
          </p:nvSpPr>
          <p:spPr bwMode="auto">
            <a:xfrm>
              <a:off x="240" y="336"/>
              <a:ext cx="5232" cy="3600"/>
            </a:xfrm>
            <a:prstGeom prst="roundRect">
              <a:avLst>
                <a:gd name="adj" fmla="val 13727"/>
              </a:avLst>
            </a:prstGeom>
            <a:noFill/>
            <a:ln w="50800">
              <a:solidFill>
                <a:schemeClr val="bg2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2772" name="AutoShape 4"/>
            <p:cNvSpPr>
              <a:spLocks noChangeArrowheads="1"/>
            </p:cNvSpPr>
            <p:nvPr/>
          </p:nvSpPr>
          <p:spPr bwMode="blackWhite">
            <a:xfrm>
              <a:off x="0" y="96"/>
              <a:ext cx="5376" cy="768"/>
            </a:xfrm>
            <a:custGeom>
              <a:avLst/>
              <a:gdLst>
                <a:gd name="G0" fmla="+- 1000 0 0"/>
                <a:gd name="G1" fmla="+- 1000 0 0"/>
                <a:gd name="G2" fmla="+- G0 0 G1"/>
                <a:gd name="G3" fmla="*/ G1 1 2"/>
                <a:gd name="G4" fmla="+- G0 0 G3"/>
                <a:gd name="T0" fmla="*/ 0 w 1000"/>
                <a:gd name="T1" fmla="*/ 0 h 1000"/>
                <a:gd name="T2" fmla="*/ G4 w 1000"/>
                <a:gd name="T3" fmla="*/ G1 h 1000"/>
              </a:gdLst>
              <a:ahLst/>
              <a:cxnLst>
                <a:cxn ang="0">
                  <a:pos x="0" y="0"/>
                </a:cxn>
                <a:cxn ang="0">
                  <a:pos x="6499" y="0"/>
                </a:cxn>
                <a:cxn ang="0">
                  <a:pos x="7000" y="500"/>
                </a:cxn>
                <a:cxn ang="0">
                  <a:pos x="6500" y="1000"/>
                </a:cxn>
                <a:cxn ang="0">
                  <a:pos x="0" y="1000"/>
                </a:cxn>
              </a:cxnLst>
              <a:rect l="T0" t="T1" r="T2" b="T3"/>
              <a:pathLst>
                <a:path w="7000" h="1000">
                  <a:moveTo>
                    <a:pt x="0" y="0"/>
                  </a:moveTo>
                  <a:lnTo>
                    <a:pt x="6499" y="0"/>
                  </a:lnTo>
                  <a:cubicBezTo>
                    <a:pt x="6776" y="0"/>
                    <a:pt x="7000" y="223"/>
                    <a:pt x="7000" y="500"/>
                  </a:cubicBezTo>
                  <a:cubicBezTo>
                    <a:pt x="7000" y="776"/>
                    <a:pt x="6776" y="999"/>
                    <a:pt x="6500" y="1000"/>
                  </a:cubicBezTo>
                  <a:lnTo>
                    <a:pt x="0" y="100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 sz="2400">
                <a:latin typeface="Times New Roman" pitchFamily="18" charset="0"/>
              </a:endParaRPr>
            </a:p>
          </p:txBody>
        </p:sp>
        <p:sp>
          <p:nvSpPr>
            <p:cNvPr id="32773" name="Line 5"/>
            <p:cNvSpPr>
              <a:spLocks noChangeShapeType="1"/>
            </p:cNvSpPr>
            <p:nvPr/>
          </p:nvSpPr>
          <p:spPr bwMode="auto">
            <a:xfrm>
              <a:off x="0" y="768"/>
              <a:ext cx="5088" cy="0"/>
            </a:xfrm>
            <a:prstGeom prst="line">
              <a:avLst/>
            </a:prstGeom>
            <a:noFill/>
            <a:ln w="3810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277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95263" y="228600"/>
            <a:ext cx="8015287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277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09600" y="1600200"/>
            <a:ext cx="79248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277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fld id="{4272F5F8-E386-4602-8BC1-C4776ED7A634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3277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ru-RU"/>
          </a:p>
        </p:txBody>
      </p:sp>
      <p:sp>
        <p:nvSpPr>
          <p:cNvPr id="3277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 Black" pitchFamily="34" charset="0"/>
              </a:defRPr>
            </a:lvl1pPr>
          </a:lstStyle>
          <a:p>
            <a:fld id="{4815961D-5880-4659-AFEA-EC674EA7AF73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36" r:id="rId2"/>
    <p:sldLayoutId id="2147483737" r:id="rId3"/>
    <p:sldLayoutId id="2147483738" r:id="rId4"/>
    <p:sldLayoutId id="2147483739" r:id="rId5"/>
    <p:sldLayoutId id="2147483740" r:id="rId6"/>
    <p:sldLayoutId id="2147483741" r:id="rId7"/>
    <p:sldLayoutId id="2147483742" r:id="rId8"/>
    <p:sldLayoutId id="2147483743" r:id="rId9"/>
    <p:sldLayoutId id="2147483744" r:id="rId10"/>
    <p:sldLayoutId id="2147483745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80000"/>
        <a:buFont typeface="Wingdings" pitchFamily="2" charset="2"/>
        <a:buChar char="l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l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65000"/>
        <a:buFont typeface="Wingdings" pitchFamily="2" charset="2"/>
        <a:buChar char="l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bg2"/>
        </a:buClr>
        <a:buSzPct val="40000"/>
        <a:buFont typeface="Wingdings" pitchFamily="2" charset="2"/>
        <a:buChar char="l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842" name="Group 2"/>
          <p:cNvGrpSpPr>
            <a:grpSpLocks/>
          </p:cNvGrpSpPr>
          <p:nvPr/>
        </p:nvGrpSpPr>
        <p:grpSpPr bwMode="auto">
          <a:xfrm>
            <a:off x="0" y="0"/>
            <a:ext cx="8686800" cy="4876800"/>
            <a:chOff x="0" y="0"/>
            <a:chExt cx="5472" cy="3072"/>
          </a:xfrm>
        </p:grpSpPr>
        <p:sp>
          <p:nvSpPr>
            <p:cNvPr id="35843" name="Rectangle 3"/>
            <p:cNvSpPr>
              <a:spLocks noChangeArrowheads="1"/>
            </p:cNvSpPr>
            <p:nvPr/>
          </p:nvSpPr>
          <p:spPr bwMode="auto">
            <a:xfrm>
              <a:off x="0" y="0"/>
              <a:ext cx="384" cy="3072"/>
            </a:xfrm>
            <a:prstGeom prst="rect">
              <a:avLst/>
            </a:prstGeom>
            <a:solidFill>
              <a:schemeClr val="accent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 sz="2400">
                <a:latin typeface="Times New Roman" pitchFamily="18" charset="0"/>
              </a:endParaRPr>
            </a:p>
          </p:txBody>
        </p:sp>
        <p:grpSp>
          <p:nvGrpSpPr>
            <p:cNvPr id="35844" name="Group 4"/>
            <p:cNvGrpSpPr>
              <a:grpSpLocks/>
            </p:cNvGrpSpPr>
            <p:nvPr/>
          </p:nvGrpSpPr>
          <p:grpSpPr bwMode="auto">
            <a:xfrm>
              <a:off x="240" y="893"/>
              <a:ext cx="5232" cy="115"/>
              <a:chOff x="240" y="893"/>
              <a:chExt cx="5232" cy="115"/>
            </a:xfrm>
          </p:grpSpPr>
          <p:sp>
            <p:nvSpPr>
              <p:cNvPr id="35845" name="Rectangle 5"/>
              <p:cNvSpPr>
                <a:spLocks noChangeArrowheads="1"/>
              </p:cNvSpPr>
              <p:nvPr/>
            </p:nvSpPr>
            <p:spPr bwMode="auto">
              <a:xfrm>
                <a:off x="4320" y="893"/>
                <a:ext cx="1152" cy="115"/>
              </a:xfrm>
              <a:prstGeom prst="rect">
                <a:avLst/>
              </a:prstGeom>
              <a:solidFill>
                <a:schemeClr val="folHlink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pPr algn="ctr"/>
                <a:endParaRPr lang="ru-RU" sz="2400">
                  <a:latin typeface="Times New Roman" pitchFamily="18" charset="0"/>
                </a:endParaRPr>
              </a:p>
            </p:txBody>
          </p:sp>
          <p:sp>
            <p:nvSpPr>
              <p:cNvPr id="35846" name="Line 6"/>
              <p:cNvSpPr>
                <a:spLocks noChangeShapeType="1"/>
              </p:cNvSpPr>
              <p:nvPr/>
            </p:nvSpPr>
            <p:spPr bwMode="auto">
              <a:xfrm>
                <a:off x="240" y="941"/>
                <a:ext cx="5232" cy="0"/>
              </a:xfrm>
              <a:prstGeom prst="line">
                <a:avLst/>
              </a:prstGeom>
              <a:noFill/>
              <a:ln w="19050">
                <a:solidFill>
                  <a:schemeClr val="bg2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/>
              </a:p>
            </p:txBody>
          </p:sp>
        </p:grpSp>
      </p:grpSp>
      <p:sp>
        <p:nvSpPr>
          <p:cNvPr id="35847" name="Rectangle 7"/>
          <p:cNvSpPr>
            <a:spLocks noGrp="1" noChangeArrowheads="1"/>
          </p:cNvSpPr>
          <p:nvPr>
            <p:ph type="title"/>
          </p:nvPr>
        </p:nvSpPr>
        <p:spPr bwMode="auto">
          <a:xfrm>
            <a:off x="914400" y="277813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5848" name="Rectangle 8"/>
          <p:cNvSpPr>
            <a:spLocks noGrp="1" noChangeArrowheads="1"/>
          </p:cNvSpPr>
          <p:nvPr>
            <p:ph type="body" idx="1"/>
          </p:nvPr>
        </p:nvSpPr>
        <p:spPr bwMode="auto">
          <a:xfrm>
            <a:off x="914400" y="1600200"/>
            <a:ext cx="77724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5849" name="Rectangle 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914400" y="6251575"/>
            <a:ext cx="1981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/>
            </a:lvl1pPr>
          </a:lstStyle>
          <a:p>
            <a:fld id="{8D46B8FC-6BFC-4FD9-9A17-744A0B8ED7D5}" type="datetimeFigureOut">
              <a:rPr lang="ru-RU"/>
              <a:pPr/>
              <a:t>12.04.2013</a:t>
            </a:fld>
            <a:endParaRPr lang="ru-RU"/>
          </a:p>
        </p:txBody>
      </p:sp>
      <p:sp>
        <p:nvSpPr>
          <p:cNvPr id="35850" name="Rectangle 1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52800" y="62484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endParaRPr lang="ru-RU"/>
          </a:p>
        </p:txBody>
      </p:sp>
      <p:sp>
        <p:nvSpPr>
          <p:cNvPr id="35851" name="Rectangle 1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1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fld id="{32619CB5-366F-4790-AA88-BA25BA8961E0}" type="slidenum">
              <a:rPr lang="ru-RU"/>
              <a:pPr/>
              <a:t>‹#›</a:t>
            </a:fld>
            <a:endParaRPr lang="ru-RU"/>
          </a:p>
        </p:txBody>
      </p:sp>
      <p:sp>
        <p:nvSpPr>
          <p:cNvPr id="35852" name="Line 12"/>
          <p:cNvSpPr>
            <a:spLocks noChangeShapeType="1"/>
          </p:cNvSpPr>
          <p:nvPr/>
        </p:nvSpPr>
        <p:spPr bwMode="auto">
          <a:xfrm>
            <a:off x="0" y="4876800"/>
            <a:ext cx="609600" cy="0"/>
          </a:xfrm>
          <a:prstGeom prst="line">
            <a:avLst/>
          </a:prstGeom>
          <a:noFill/>
          <a:ln w="44450">
            <a:solidFill>
              <a:schemeClr val="bg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4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iming>
    <p:tnLst>
      <p:par>
        <p:cTn id="1" dur="indefinite" restart="never" nodeType="tmRoot"/>
      </p:par>
    </p:tnLst>
  </p:timing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Times New Roman" pitchFamily="18" charset="0"/>
          <a:cs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90000"/>
        <a:buFont typeface="Wingdings" pitchFamily="2" charset="2"/>
        <a:buChar char="n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n"/>
        <a:defRPr sz="2600">
          <a:solidFill>
            <a:schemeClr val="tx1"/>
          </a:solidFill>
          <a:latin typeface="+mn-lt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55000"/>
        <a:buFont typeface="Wingdings" pitchFamily="2" charset="2"/>
        <a:buChar char="n"/>
        <a:defRPr sz="2300">
          <a:solidFill>
            <a:schemeClr val="tx1"/>
          </a:solidFill>
          <a:latin typeface="+mn-lt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Wingdings" pitchFamily="2" charset="2"/>
        <a:buChar char="§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68313" y="1628775"/>
            <a:ext cx="8229600" cy="2016125"/>
          </a:xfrm>
        </p:spPr>
        <p:txBody>
          <a:bodyPr/>
          <a:lstStyle/>
          <a:p>
            <a:pPr eaLnBrk="1" hangingPunct="1"/>
            <a:r>
              <a:rPr lang="ru-RU" sz="4000" smtClean="0">
                <a:solidFill>
                  <a:schemeClr val="hlink"/>
                </a:solidFill>
                <a:latin typeface="Arial" charset="0"/>
              </a:rPr>
              <a:t>Исследовательский проект</a:t>
            </a:r>
            <a:r>
              <a:rPr lang="ru-RU" sz="4000" b="1" i="1" smtClean="0">
                <a:latin typeface="Arial" charset="0"/>
              </a:rPr>
              <a:t/>
            </a:r>
            <a:br>
              <a:rPr lang="ru-RU" sz="4000" b="1" i="1" smtClean="0">
                <a:latin typeface="Arial" charset="0"/>
              </a:rPr>
            </a:br>
            <a:r>
              <a:rPr lang="ru-RU" sz="4000" b="1" i="1" smtClean="0">
                <a:latin typeface="Arial" charset="0"/>
              </a:rPr>
              <a:t>«Сохраним степного орла на просторах родного края»</a:t>
            </a:r>
          </a:p>
        </p:txBody>
      </p:sp>
      <p:sp>
        <p:nvSpPr>
          <p:cNvPr id="13315" name="Содержимое 2"/>
          <p:cNvSpPr>
            <a:spLocks noGrp="1"/>
          </p:cNvSpPr>
          <p:nvPr>
            <p:ph idx="1"/>
          </p:nvPr>
        </p:nvSpPr>
        <p:spPr>
          <a:xfrm>
            <a:off x="468313" y="4365625"/>
            <a:ext cx="8229600" cy="2303463"/>
          </a:xfrm>
        </p:spPr>
        <p:txBody>
          <a:bodyPr/>
          <a:lstStyle/>
          <a:p>
            <a:pPr algn="r" eaLnBrk="1" hangingPunct="1">
              <a:buFont typeface="Arial" charset="0"/>
              <a:buNone/>
            </a:pPr>
            <a:r>
              <a:rPr lang="ru-RU" sz="2400" b="1" smtClean="0">
                <a:solidFill>
                  <a:schemeClr val="hlink"/>
                </a:solidFill>
                <a:latin typeface="Times New Roman" pitchFamily="18" charset="0"/>
              </a:rPr>
              <a:t>Выполнила:</a:t>
            </a:r>
            <a:r>
              <a:rPr lang="ru-RU" sz="2400" b="1" smtClean="0">
                <a:solidFill>
                  <a:schemeClr val="hlink"/>
                </a:solidFill>
                <a:latin typeface="Arial" charset="0"/>
              </a:rPr>
              <a:t> </a:t>
            </a:r>
            <a:r>
              <a:rPr lang="ru-RU" sz="2400" b="1" smtClean="0">
                <a:solidFill>
                  <a:schemeClr val="hlink"/>
                </a:solidFill>
                <a:latin typeface="Times New Roman" pitchFamily="18" charset="0"/>
              </a:rPr>
              <a:t>Хунажык Алдын-Шуру</a:t>
            </a:r>
          </a:p>
          <a:p>
            <a:pPr algn="r" eaLnBrk="1" hangingPunct="1">
              <a:buFont typeface="Arial" charset="0"/>
              <a:buNone/>
            </a:pPr>
            <a:r>
              <a:rPr lang="ru-RU" sz="2400" b="1" smtClean="0">
                <a:solidFill>
                  <a:schemeClr val="hlink"/>
                </a:solidFill>
                <a:latin typeface="Times New Roman" pitchFamily="18" charset="0"/>
              </a:rPr>
              <a:t>ученица 7 класса</a:t>
            </a:r>
          </a:p>
          <a:p>
            <a:pPr algn="r" eaLnBrk="1" hangingPunct="1">
              <a:buFont typeface="Arial" charset="0"/>
              <a:buNone/>
            </a:pPr>
            <a:r>
              <a:rPr lang="ru-RU" sz="2400" b="1" smtClean="0">
                <a:solidFill>
                  <a:schemeClr val="hlink"/>
                </a:solidFill>
                <a:latin typeface="Times New Roman" pitchFamily="18" charset="0"/>
              </a:rPr>
              <a:t>Руководитель: Быянды Чодураа Владимировна</a:t>
            </a:r>
          </a:p>
          <a:p>
            <a:pPr algn="r" eaLnBrk="1" hangingPunct="1">
              <a:buFont typeface="Arial" charset="0"/>
              <a:buNone/>
            </a:pPr>
            <a:r>
              <a:rPr lang="ru-RU" sz="2400" b="1" smtClean="0">
                <a:solidFill>
                  <a:schemeClr val="hlink"/>
                </a:solidFill>
                <a:latin typeface="Times New Roman" pitchFamily="18" charset="0"/>
              </a:rPr>
              <a:t>учитель биологии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2800"/>
              <a:t>Количество особей степного орла постоянно уменьшается по всему ареалу (РФ и РТ)</a:t>
            </a:r>
          </a:p>
          <a:p>
            <a:r>
              <a:rPr lang="ru-RU" sz="2800"/>
              <a:t>В связи с истреблением тарбагана в несколько раз уменьшилась численность степного орла в Республике Тыва.</a:t>
            </a:r>
            <a:r>
              <a:rPr lang="ru-RU"/>
              <a:t> </a:t>
            </a:r>
          </a:p>
          <a:p>
            <a:r>
              <a:rPr lang="ru-RU" sz="2800"/>
              <a:t>при сжигании сухостоя травы весной,  которая являлась гнездом птицы</a:t>
            </a:r>
            <a:r>
              <a:rPr lang="ru-RU"/>
              <a:t> 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r>
              <a:rPr lang="ru-RU" sz="3800" b="1"/>
              <a:t>Степной орел занесен в:</a:t>
            </a:r>
            <a:br>
              <a:rPr lang="ru-RU" sz="3800" b="1"/>
            </a:br>
            <a:endParaRPr lang="ru-RU" sz="3800" b="1"/>
          </a:p>
        </p:txBody>
      </p:sp>
      <p:sp>
        <p:nvSpPr>
          <p:cNvPr id="21506" name="Rectangle 3"/>
          <p:cNvSpPr>
            <a:spLocks noGrp="1"/>
          </p:cNvSpPr>
          <p:nvPr>
            <p:ph type="body" idx="4294967295"/>
          </p:nvPr>
        </p:nvSpPr>
        <p:spPr>
          <a:xfrm>
            <a:off x="900113" y="1628775"/>
            <a:ext cx="7772400" cy="4530725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ru-RU" b="1">
                <a:solidFill>
                  <a:schemeClr val="accent2"/>
                </a:solidFill>
              </a:rPr>
              <a:t>Красную книгу Российской Федерации,</a:t>
            </a:r>
          </a:p>
          <a:p>
            <a:pPr>
              <a:buFont typeface="Wingdings" pitchFamily="2" charset="2"/>
              <a:buNone/>
            </a:pPr>
            <a:r>
              <a:rPr lang="ru-RU" b="1">
                <a:solidFill>
                  <a:schemeClr val="accent2"/>
                </a:solidFill>
              </a:rPr>
              <a:t>Красную книгу Республики Тыва,</a:t>
            </a:r>
          </a:p>
          <a:p>
            <a:pPr>
              <a:buFont typeface="Wingdings" pitchFamily="2" charset="2"/>
              <a:buNone/>
            </a:pPr>
            <a:r>
              <a:rPr lang="ru-RU" b="1">
                <a:solidFill>
                  <a:schemeClr val="accent2"/>
                </a:solidFill>
              </a:rPr>
              <a:t>Красную книгу Казахстана.</a:t>
            </a:r>
          </a:p>
          <a:p>
            <a:pPr>
              <a:buFont typeface="Wingdings" pitchFamily="2" charset="2"/>
              <a:buNone/>
            </a:pPr>
            <a:endParaRPr lang="ru-RU" b="1">
              <a:solidFill>
                <a:schemeClr val="tx2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ru-RU" b="1">
                <a:solidFill>
                  <a:schemeClr val="tx2"/>
                </a:solidFill>
              </a:rPr>
              <a:t>Внесен в приложении </a:t>
            </a:r>
            <a:r>
              <a:rPr lang="en-US" b="1">
                <a:solidFill>
                  <a:schemeClr val="tx2"/>
                </a:solidFill>
              </a:rPr>
              <a:t>II</a:t>
            </a:r>
            <a:r>
              <a:rPr lang="ru-RU" b="1">
                <a:solidFill>
                  <a:schemeClr val="tx2"/>
                </a:solidFill>
              </a:rPr>
              <a:t> Конвенции СИТЕС (конвенция о международной торговле видами дикой фауны и флоры, находящимися под угрозой исчезновения )</a:t>
            </a:r>
          </a:p>
          <a:p>
            <a:pPr>
              <a:buFont typeface="Wingdings" pitchFamily="2" charset="2"/>
              <a:buNone/>
            </a:pPr>
            <a:endParaRPr lang="ru-RU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sz="4400">
                <a:solidFill>
                  <a:schemeClr val="tx2"/>
                </a:solidFill>
              </a:rPr>
              <a:t>Сегодня им не выжить без помощи человека!</a:t>
            </a:r>
          </a:p>
          <a:p>
            <a:r>
              <a:rPr lang="ru-RU" sz="4400" b="1">
                <a:solidFill>
                  <a:schemeClr val="tx2"/>
                </a:solidFill>
              </a:rPr>
              <a:t> </a:t>
            </a:r>
            <a:r>
              <a:rPr lang="ru-RU" sz="4400">
                <a:solidFill>
                  <a:schemeClr val="tx2"/>
                </a:solidFill>
              </a:rPr>
              <a:t>Гордый символ Тувинского народа нуждается в помощи</a:t>
            </a:r>
            <a:r>
              <a:rPr lang="ru-RU" sz="4400" b="1">
                <a:solidFill>
                  <a:schemeClr val="tx2"/>
                </a:solidFill>
              </a:rPr>
              <a:t>!</a:t>
            </a: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4400" b="1"/>
              <a:t>Спасибо за внимание!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Девиз проекта: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ru-RU" b="1">
                <a:latin typeface="Monotype Corsiva" pitchFamily="66" charset="0"/>
              </a:rPr>
              <a:t>«</a:t>
            </a:r>
            <a:r>
              <a:rPr lang="ru-RU" sz="4400" b="1">
                <a:latin typeface="Monotype Corsiva" pitchFamily="66" charset="0"/>
              </a:rPr>
              <a:t>Вовремя сказанное слово  и от сердца сделанный поступок </a:t>
            </a:r>
          </a:p>
          <a:p>
            <a:pPr>
              <a:buFont typeface="Wingdings" pitchFamily="2" charset="2"/>
              <a:buNone/>
            </a:pPr>
            <a:r>
              <a:rPr lang="ru-RU" sz="4400" b="1">
                <a:latin typeface="Monotype Corsiva" pitchFamily="66" charset="0"/>
              </a:rPr>
              <a:t>могут изменить мир!»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>
          <a:xfrm>
            <a:off x="5003800" y="404813"/>
            <a:ext cx="3816350" cy="5832475"/>
          </a:xfrm>
        </p:spPr>
        <p:txBody>
          <a:bodyPr/>
          <a:lstStyle/>
          <a:p>
            <a:pPr eaLnBrk="1" hangingPunct="1"/>
            <a:r>
              <a:rPr lang="ru-RU" sz="5400" b="1" smtClean="0">
                <a:latin typeface="Monotype Corsiva" pitchFamily="66" charset="0"/>
              </a:rPr>
              <a:t>Степной орел</a:t>
            </a:r>
            <a:r>
              <a:rPr lang="ru-RU" sz="5400" smtClean="0">
                <a:latin typeface="Monotype Corsiva" pitchFamily="66" charset="0"/>
              </a:rPr>
              <a:t/>
            </a:r>
            <a:br>
              <a:rPr lang="ru-RU" sz="5400" smtClean="0">
                <a:latin typeface="Monotype Corsiva" pitchFamily="66" charset="0"/>
              </a:rPr>
            </a:br>
            <a:r>
              <a:rPr lang="ru-RU" sz="5400" smtClean="0">
                <a:latin typeface="Monotype Corsiva" pitchFamily="66" charset="0"/>
              </a:rPr>
              <a:t>Хову эзири</a:t>
            </a:r>
            <a:br>
              <a:rPr lang="ru-RU" sz="5400" smtClean="0">
                <a:latin typeface="Monotype Corsiva" pitchFamily="66" charset="0"/>
              </a:rPr>
            </a:br>
            <a:r>
              <a:rPr lang="ru-RU" sz="5400" smtClean="0">
                <a:latin typeface="Monotype Corsiva" pitchFamily="66" charset="0"/>
              </a:rPr>
              <a:t>3 категория,</a:t>
            </a:r>
            <a:br>
              <a:rPr lang="ru-RU" sz="5400" smtClean="0">
                <a:latin typeface="Monotype Corsiva" pitchFamily="66" charset="0"/>
              </a:rPr>
            </a:br>
            <a:r>
              <a:rPr lang="ru-RU" sz="5400" smtClean="0">
                <a:latin typeface="Monotype Corsiva" pitchFamily="66" charset="0"/>
              </a:rPr>
              <a:t>редкий вид</a:t>
            </a:r>
            <a:endParaRPr lang="ru-RU" sz="2100" smtClean="0">
              <a:latin typeface="Monotype Corsiva" pitchFamily="66" charset="0"/>
            </a:endParaRPr>
          </a:p>
        </p:txBody>
      </p:sp>
      <p:sp>
        <p:nvSpPr>
          <p:cNvPr id="14339" name="Содержимое 4"/>
          <p:cNvSpPr>
            <a:spLocks noGrp="1"/>
          </p:cNvSpPr>
          <p:nvPr>
            <p:ph idx="1"/>
          </p:nvPr>
        </p:nvSpPr>
        <p:spPr>
          <a:xfrm>
            <a:off x="5724525" y="5673725"/>
            <a:ext cx="3419475" cy="1184275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endParaRPr lang="ru-RU" smtClean="0"/>
          </a:p>
        </p:txBody>
      </p:sp>
      <p:pic>
        <p:nvPicPr>
          <p:cNvPr id="14340" name="Picture 4" descr="http://abc-24.info/uploads/posts/2012-04/1334312129_22244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476250"/>
            <a:ext cx="4537075" cy="5646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1" name="Rectangle 5"/>
          <p:cNvSpPr>
            <a:spLocks noChangeArrowheads="1"/>
          </p:cNvSpPr>
          <p:nvPr/>
        </p:nvSpPr>
        <p:spPr bwMode="auto">
          <a:xfrm>
            <a:off x="5364163" y="4508500"/>
            <a:ext cx="20161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3200" b="1">
              <a:solidFill>
                <a:schemeClr val="hlink"/>
              </a:solidFill>
              <a:latin typeface="Times New Roman" pitchFamily="18" charset="0"/>
            </a:endParaRPr>
          </a:p>
          <a:p>
            <a:endParaRPr lang="ru-RU" sz="3200" b="1">
              <a:latin typeface="Times New Roman" pitchFamily="18" charset="0"/>
            </a:endParaRPr>
          </a:p>
        </p:txBody>
      </p:sp>
    </p:spTree>
  </p:cSld>
  <p:clrMapOvr>
    <a:masterClrMapping/>
  </p:clrMapOvr>
  <p:transition advTm="12594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2"/>
          <p:cNvSpPr>
            <a:spLocks noGrp="1"/>
          </p:cNvSpPr>
          <p:nvPr>
            <p:ph type="title" idx="4294967295"/>
          </p:nvPr>
        </p:nvSpPr>
        <p:spPr>
          <a:xfrm>
            <a:off x="684213" y="115888"/>
            <a:ext cx="6870700" cy="1600200"/>
          </a:xfrm>
        </p:spPr>
        <p:txBody>
          <a:bodyPr anchor="ctr"/>
          <a:lstStyle/>
          <a:p>
            <a:r>
              <a:rPr lang="ru-RU" sz="4000" b="1">
                <a:solidFill>
                  <a:schemeClr val="folHlink"/>
                </a:solidFill>
              </a:rPr>
              <a:t>Объект</a:t>
            </a:r>
            <a:r>
              <a:rPr lang="ru-RU" sz="4000"/>
              <a:t> :степной орел</a:t>
            </a:r>
          </a:p>
        </p:txBody>
      </p:sp>
      <p:sp>
        <p:nvSpPr>
          <p:cNvPr id="15362" name="Rectangle 3"/>
          <p:cNvSpPr>
            <a:spLocks noGrp="1"/>
          </p:cNvSpPr>
          <p:nvPr>
            <p:ph type="body" idx="4294967295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4000" b="1" i="1">
                <a:solidFill>
                  <a:schemeClr val="folHlink"/>
                </a:solidFill>
                <a:latin typeface="Times New Roman" pitchFamily="18" charset="0"/>
              </a:rPr>
              <a:t>Цель исследования:</a:t>
            </a:r>
            <a:r>
              <a:rPr lang="ru-RU" sz="4000" b="1" i="1">
                <a:latin typeface="Times New Roman" pitchFamily="18" charset="0"/>
              </a:rPr>
              <a:t> изучить биологию и экологию степного орла, значение и меры охраны по сохранению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>
                <a:solidFill>
                  <a:srgbClr val="0000CC"/>
                </a:solidFill>
              </a:rPr>
              <a:t>Задачи: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b="1"/>
              <a:t>Изучить биологию и экологию степного орла</a:t>
            </a:r>
          </a:p>
          <a:p>
            <a:r>
              <a:rPr lang="ru-RU" b="1"/>
              <a:t>Выявить причины уменьшения численности</a:t>
            </a:r>
          </a:p>
          <a:p>
            <a:r>
              <a:rPr lang="ru-RU" b="1"/>
              <a:t>Создать публикации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6613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5300" b="1" dirty="0" smtClean="0">
                <a:latin typeface="Monotype Corsiva" pitchFamily="66" charset="0"/>
                <a:ea typeface="+mn-ea"/>
                <a:cs typeface="+mn-cs"/>
              </a:rPr>
              <a:t>Описание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7411" name="Содержимое 2"/>
          <p:cNvSpPr>
            <a:spLocks noGrp="1"/>
          </p:cNvSpPr>
          <p:nvPr>
            <p:ph idx="1"/>
          </p:nvPr>
        </p:nvSpPr>
        <p:spPr>
          <a:xfrm>
            <a:off x="468313" y="836613"/>
            <a:ext cx="8208962" cy="3313112"/>
          </a:xfrm>
          <a:solidFill>
            <a:schemeClr val="bg1"/>
          </a:solidFill>
        </p:spPr>
        <p:txBody>
          <a:bodyPr/>
          <a:lstStyle/>
          <a:p>
            <a:pPr>
              <a:buFont typeface="Arial" charset="0"/>
              <a:buNone/>
            </a:pPr>
            <a:r>
              <a:rPr lang="ru-RU" b="1" smtClean="0"/>
              <a:t>Степной орел</a:t>
            </a:r>
            <a:r>
              <a:rPr lang="ru-RU" smtClean="0"/>
              <a:t> относится к отряду хищных птиц семейства ястребиных. Длина его тела изменяется от 66 до 87 см, весит птица около 3-4 кг. Самки степного орла больше, чем самцы. Оперенье орла темно-бурого цвета, на голове птицы выделяется рыжеватая "шапочка". </a:t>
            </a:r>
          </a:p>
        </p:txBody>
      </p:sp>
      <p:pic>
        <p:nvPicPr>
          <p:cNvPr id="17412" name="Picture 2" descr="http://in-forrest.info/uploads/posts/1266271575_orel-stepovyj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84888" y="4508500"/>
            <a:ext cx="2795587" cy="2097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4" descr="http://fotkidepo.ru/photo/178228/21834B7tXJVlPOn/481808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3850" y="4437063"/>
            <a:ext cx="3167063" cy="211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81250"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777875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</a:t>
            </a:r>
            <a:r>
              <a:rPr lang="ru-RU" sz="5300" dirty="0" smtClean="0">
                <a:latin typeface="Monotype Corsiva" pitchFamily="66" charset="0"/>
                <a:ea typeface="+mn-ea"/>
                <a:cs typeface="+mn-cs"/>
              </a:rPr>
              <a:t>Распространение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18435" name="Содержимое 2"/>
          <p:cNvSpPr>
            <a:spLocks noGrp="1"/>
          </p:cNvSpPr>
          <p:nvPr>
            <p:ph idx="1"/>
          </p:nvPr>
        </p:nvSpPr>
        <p:spPr>
          <a:xfrm>
            <a:off x="0" y="4437063"/>
            <a:ext cx="3203575" cy="2087562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Arial" charset="0"/>
              <a:buNone/>
            </a:pPr>
            <a:r>
              <a:rPr lang="ru-RU" b="1" smtClean="0">
                <a:latin typeface="Monotype Corsiva" pitchFamily="66" charset="0"/>
              </a:rPr>
              <a:t>Вид обитает в степи и полупустыни</a:t>
            </a:r>
          </a:p>
        </p:txBody>
      </p:sp>
      <p:sp>
        <p:nvSpPr>
          <p:cNvPr id="18436" name="Прямоугольник 4"/>
          <p:cNvSpPr>
            <a:spLocks noChangeArrowheads="1"/>
          </p:cNvSpPr>
          <p:nvPr/>
        </p:nvSpPr>
        <p:spPr bwMode="auto">
          <a:xfrm>
            <a:off x="3059113" y="765175"/>
            <a:ext cx="6084887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>
                <a:latin typeface="Monotype Corsiva" pitchFamily="66" charset="0"/>
              </a:rPr>
              <a:t>Степной орёл распространён в России, на юге Западной Сибири, Алтае и Центральной Азии. </a:t>
            </a:r>
            <a:endParaRPr lang="ru-RU" sz="3200"/>
          </a:p>
        </p:txBody>
      </p:sp>
      <p:pic>
        <p:nvPicPr>
          <p:cNvPr id="18437" name="Picture 2" descr="http://im2-tub-ru.yandex.net/i?id=326961708-49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3825" y="692150"/>
            <a:ext cx="2647950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4" descr="http://im5-tub-ru.yandex.net/i?id=427455231-05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24300" y="3644900"/>
            <a:ext cx="44640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42828">
    <p:wheel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13" y="0"/>
            <a:ext cx="8229600" cy="706438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sz="5300" dirty="0" smtClean="0">
                <a:latin typeface="Monotype Corsiva" pitchFamily="66" charset="0"/>
                <a:ea typeface="+mn-ea"/>
                <a:cs typeface="+mn-cs"/>
              </a:rPr>
              <a:t>Питание</a:t>
            </a:r>
            <a:r>
              <a:rPr lang="ru-RU" b="1" dirty="0"/>
              <a:t/>
            </a:r>
            <a:br>
              <a:rPr lang="ru-RU" b="1" dirty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39750" y="765175"/>
            <a:ext cx="7426325" cy="3124200"/>
          </a:xfrm>
        </p:spPr>
        <p:txBody>
          <a:bodyPr rtlCol="0">
            <a:normAutofit fontScale="55000" lnSpcReduction="20000"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600" dirty="0">
                <a:latin typeface="Monotype Corsiva" pitchFamily="66" charset="0"/>
              </a:rPr>
              <a:t>Кормится грызунами средней величины, </a:t>
            </a:r>
            <a:endParaRPr lang="ru-RU" sz="5600" dirty="0" smtClean="0">
              <a:latin typeface="Monotype Corsiva" pitchFamily="66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600" dirty="0" smtClean="0">
                <a:latin typeface="Monotype Corsiva" pitchFamily="66" charset="0"/>
              </a:rPr>
              <a:t>главным </a:t>
            </a:r>
            <a:r>
              <a:rPr lang="ru-RU" sz="5600" dirty="0">
                <a:latin typeface="Monotype Corsiva" pitchFamily="66" charset="0"/>
              </a:rPr>
              <a:t>образом сусликами, также зайцами, </a:t>
            </a:r>
            <a:endParaRPr lang="ru-RU" sz="5600" dirty="0" smtClean="0">
              <a:latin typeface="Monotype Corsiva" pitchFamily="66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600" dirty="0" smtClean="0">
                <a:latin typeface="Monotype Corsiva" pitchFamily="66" charset="0"/>
              </a:rPr>
              <a:t>мелкими </a:t>
            </a:r>
            <a:r>
              <a:rPr lang="ru-RU" sz="5600" dirty="0">
                <a:latin typeface="Monotype Corsiva" pitchFamily="66" charset="0"/>
              </a:rPr>
              <a:t>грызунами, иногда птенцами или </a:t>
            </a:r>
            <a:endParaRPr lang="ru-RU" sz="5600" dirty="0" smtClean="0">
              <a:latin typeface="Monotype Corsiva" pitchFamily="66" charset="0"/>
            </a:endParaRP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600" dirty="0" smtClean="0">
                <a:latin typeface="Monotype Corsiva" pitchFamily="66" charset="0"/>
              </a:rPr>
              <a:t>подметками </a:t>
            </a:r>
            <a:r>
              <a:rPr lang="ru-RU" sz="5600" dirty="0">
                <a:latin typeface="Monotype Corsiva" pitchFamily="66" charset="0"/>
              </a:rPr>
              <a:t>птиц, охотно ест падаль, иногда </a:t>
            </a:r>
            <a:r>
              <a:rPr lang="ru-RU" sz="5600" dirty="0" smtClean="0">
                <a:latin typeface="Monotype Corsiva" pitchFamily="66" charset="0"/>
              </a:rPr>
              <a:t> 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sz="5600" dirty="0" smtClean="0">
                <a:latin typeface="Monotype Corsiva" pitchFamily="66" charset="0"/>
              </a:rPr>
              <a:t>и пресмыкающихся</a:t>
            </a:r>
            <a:r>
              <a:rPr lang="ru-RU" sz="5600" dirty="0">
                <a:latin typeface="Monotype Corsiva" pitchFamily="66" charset="0"/>
              </a:rPr>
              <a:t>.</a:t>
            </a:r>
          </a:p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9460" name="Picture 2" descr="http://im4-tub-ru.yandex.net/i?id=404258275-04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3141663"/>
            <a:ext cx="5256212" cy="345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828">
    <p:randomBar dir="vert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4" descr="http://im7-tub-ru.yandex.net/i?id=99985029-67-72&amp;n=2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35600" y="3933825"/>
            <a:ext cx="3387725" cy="25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sz="4900" dirty="0" smtClean="0">
                <a:latin typeface="Monotype Corsiva" pitchFamily="66" charset="0"/>
                <a:ea typeface="+mn-ea"/>
                <a:cs typeface="+mn-cs"/>
              </a:rPr>
              <a:t>Размножение</a:t>
            </a:r>
            <a:r>
              <a:rPr lang="ru-RU" sz="4900" dirty="0">
                <a:latin typeface="Monotype Corsiva" pitchFamily="66" charset="0"/>
                <a:ea typeface="+mn-ea"/>
                <a:cs typeface="+mn-cs"/>
              </a:rPr>
              <a:t/>
            </a:r>
            <a:br>
              <a:rPr lang="ru-RU" sz="4900" dirty="0">
                <a:latin typeface="Monotype Corsiva" pitchFamily="66" charset="0"/>
                <a:ea typeface="+mn-ea"/>
                <a:cs typeface="+mn-cs"/>
              </a:rPr>
            </a:br>
            <a:endParaRPr lang="ru-RU" sz="3600" dirty="0">
              <a:latin typeface="Monotype Corsiva" pitchFamily="66" charset="0"/>
              <a:ea typeface="+mn-ea"/>
              <a:cs typeface="+mn-cs"/>
            </a:endParaRPr>
          </a:p>
        </p:txBody>
      </p:sp>
      <p:sp>
        <p:nvSpPr>
          <p:cNvPr id="20484" name="Содержимое 2"/>
          <p:cNvSpPr>
            <a:spLocks noGrp="1"/>
          </p:cNvSpPr>
          <p:nvPr>
            <p:ph idx="1"/>
          </p:nvPr>
        </p:nvSpPr>
        <p:spPr>
          <a:xfrm>
            <a:off x="250825" y="981075"/>
            <a:ext cx="4897438" cy="5111750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z="3000" smtClean="0">
                <a:latin typeface="Monotype Corsiva" pitchFamily="66" charset="0"/>
              </a:rPr>
              <a:t>    </a:t>
            </a:r>
            <a:r>
              <a:rPr lang="ru-RU" smtClean="0">
                <a:latin typeface="Monotype Corsiva" pitchFamily="66" charset="0"/>
              </a:rPr>
              <a:t>Гнёзда устраивает на деревьях, чаще на акациях, реже на опорах линии электропередач. В кладке 1—3, чаще 2 белых яйца. Насиживание 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latin typeface="Monotype Corsiva" pitchFamily="66" charset="0"/>
              </a:rPr>
              <a:t>    продолжается 39—45 </a:t>
            </a:r>
          </a:p>
          <a:p>
            <a:pPr eaLnBrk="1" hangingPunct="1">
              <a:buFont typeface="Arial" charset="0"/>
              <a:buNone/>
            </a:pPr>
            <a:r>
              <a:rPr lang="ru-RU" smtClean="0">
                <a:latin typeface="Monotype Corsiva" pitchFamily="66" charset="0"/>
              </a:rPr>
              <a:t>    дней, гнездовой период длится около 56—75 дней.</a:t>
            </a:r>
          </a:p>
        </p:txBody>
      </p:sp>
      <p:pic>
        <p:nvPicPr>
          <p:cNvPr id="20485" name="Picture 2" descr="http://im2-tub-ru.yandex.net/i?id=593001708-46-72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2363" y="1412875"/>
            <a:ext cx="2087562" cy="303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Tm="54500">
    <p:newsflash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Лучи">
  <a:themeElements>
    <a:clrScheme name="Лучи 2">
      <a:dk1>
        <a:srgbClr val="000080"/>
      </a:dk1>
      <a:lt1>
        <a:srgbClr val="FFFFFF"/>
      </a:lt1>
      <a:dk2>
        <a:srgbClr val="000099"/>
      </a:dk2>
      <a:lt2>
        <a:srgbClr val="FFFFFF"/>
      </a:lt2>
      <a:accent1>
        <a:srgbClr val="3366FF"/>
      </a:accent1>
      <a:accent2>
        <a:srgbClr val="7B46D0"/>
      </a:accent2>
      <a:accent3>
        <a:srgbClr val="AAAACA"/>
      </a:accent3>
      <a:accent4>
        <a:srgbClr val="DADADA"/>
      </a:accent4>
      <a:accent5>
        <a:srgbClr val="ADB8FF"/>
      </a:accent5>
      <a:accent6>
        <a:srgbClr val="6F3FBC"/>
      </a:accent6>
      <a:hlink>
        <a:srgbClr val="86D1EC"/>
      </a:hlink>
      <a:folHlink>
        <a:srgbClr val="45C984"/>
      </a:folHlink>
    </a:clrScheme>
    <a:fontScheme name="Лучи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Лучи 1">
        <a:dk1>
          <a:srgbClr val="1A006C"/>
        </a:dk1>
        <a:lt1>
          <a:srgbClr val="FFFFFF"/>
        </a:lt1>
        <a:dk2>
          <a:srgbClr val="000066"/>
        </a:dk2>
        <a:lt2>
          <a:srgbClr val="CCCCFF"/>
        </a:lt2>
        <a:accent1>
          <a:srgbClr val="0099CC"/>
        </a:accent1>
        <a:accent2>
          <a:srgbClr val="6600CC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5C00B9"/>
        </a:accent6>
        <a:hlink>
          <a:srgbClr val="9999FF"/>
        </a:hlink>
        <a:folHlink>
          <a:srgbClr val="33CC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2">
        <a:dk1>
          <a:srgbClr val="000080"/>
        </a:dk1>
        <a:lt1>
          <a:srgbClr val="FFFFFF"/>
        </a:lt1>
        <a:dk2>
          <a:srgbClr val="000099"/>
        </a:dk2>
        <a:lt2>
          <a:srgbClr val="FFFFFF"/>
        </a:lt2>
        <a:accent1>
          <a:srgbClr val="3366FF"/>
        </a:accent1>
        <a:accent2>
          <a:srgbClr val="7B46D0"/>
        </a:accent2>
        <a:accent3>
          <a:srgbClr val="AAAACA"/>
        </a:accent3>
        <a:accent4>
          <a:srgbClr val="DADADA"/>
        </a:accent4>
        <a:accent5>
          <a:srgbClr val="ADB8FF"/>
        </a:accent5>
        <a:accent6>
          <a:srgbClr val="6F3FBC"/>
        </a:accent6>
        <a:hlink>
          <a:srgbClr val="86D1EC"/>
        </a:hlink>
        <a:folHlink>
          <a:srgbClr val="45C984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3">
        <a:dk1>
          <a:srgbClr val="3F4873"/>
        </a:dk1>
        <a:lt1>
          <a:srgbClr val="FFFFFF"/>
        </a:lt1>
        <a:dk2>
          <a:srgbClr val="4F598D"/>
        </a:dk2>
        <a:lt2>
          <a:srgbClr val="CCECFF"/>
        </a:lt2>
        <a:accent1>
          <a:srgbClr val="0099CC"/>
        </a:accent1>
        <a:accent2>
          <a:srgbClr val="4C8470"/>
        </a:accent2>
        <a:accent3>
          <a:srgbClr val="B2B5C5"/>
        </a:accent3>
        <a:accent4>
          <a:srgbClr val="DADADA"/>
        </a:accent4>
        <a:accent5>
          <a:srgbClr val="AACAE2"/>
        </a:accent5>
        <a:accent6>
          <a:srgbClr val="447765"/>
        </a:accent6>
        <a:hlink>
          <a:srgbClr val="99CC00"/>
        </a:hlink>
        <a:folHlink>
          <a:srgbClr val="96A4C8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4">
        <a:dk1>
          <a:srgbClr val="006E6B"/>
        </a:dk1>
        <a:lt1>
          <a:srgbClr val="FFFFFF"/>
        </a:lt1>
        <a:dk2>
          <a:srgbClr val="008080"/>
        </a:dk2>
        <a:lt2>
          <a:srgbClr val="E2EFCD"/>
        </a:lt2>
        <a:accent1>
          <a:srgbClr val="33CCCC"/>
        </a:accent1>
        <a:accent2>
          <a:srgbClr val="6352B8"/>
        </a:accent2>
        <a:accent3>
          <a:srgbClr val="AAC0C0"/>
        </a:accent3>
        <a:accent4>
          <a:srgbClr val="DADADA"/>
        </a:accent4>
        <a:accent5>
          <a:srgbClr val="ADE2E2"/>
        </a:accent5>
        <a:accent6>
          <a:srgbClr val="5949A6"/>
        </a:accent6>
        <a:hlink>
          <a:srgbClr val="CCFF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5">
        <a:dk1>
          <a:srgbClr val="48562C"/>
        </a:dk1>
        <a:lt1>
          <a:srgbClr val="FFFFFF"/>
        </a:lt1>
        <a:dk2>
          <a:srgbClr val="546434"/>
        </a:dk2>
        <a:lt2>
          <a:srgbClr val="FFFFCC"/>
        </a:lt2>
        <a:accent1>
          <a:srgbClr val="7B8A6E"/>
        </a:accent1>
        <a:accent2>
          <a:srgbClr val="527C3A"/>
        </a:accent2>
        <a:accent3>
          <a:srgbClr val="B3B8AE"/>
        </a:accent3>
        <a:accent4>
          <a:srgbClr val="DADADA"/>
        </a:accent4>
        <a:accent5>
          <a:srgbClr val="BFC4BA"/>
        </a:accent5>
        <a:accent6>
          <a:srgbClr val="497034"/>
        </a:accent6>
        <a:hlink>
          <a:srgbClr val="55B55E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6">
        <a:dk1>
          <a:srgbClr val="96B29E"/>
        </a:dk1>
        <a:lt1>
          <a:srgbClr val="FFFFFF"/>
        </a:lt1>
        <a:dk2>
          <a:srgbClr val="A5BDAC"/>
        </a:dk2>
        <a:lt2>
          <a:srgbClr val="FFFFCC"/>
        </a:lt2>
        <a:accent1>
          <a:srgbClr val="4E8880"/>
        </a:accent1>
        <a:accent2>
          <a:srgbClr val="2F71B9"/>
        </a:accent2>
        <a:accent3>
          <a:srgbClr val="CFDBD2"/>
        </a:accent3>
        <a:accent4>
          <a:srgbClr val="DADADA"/>
        </a:accent4>
        <a:accent5>
          <a:srgbClr val="B2C3C0"/>
        </a:accent5>
        <a:accent6>
          <a:srgbClr val="2A66A7"/>
        </a:accent6>
        <a:hlink>
          <a:srgbClr val="9DC0E7"/>
        </a:hlink>
        <a:folHlink>
          <a:srgbClr val="54CA8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7">
        <a:dk1>
          <a:srgbClr val="D49C00"/>
        </a:dk1>
        <a:lt1>
          <a:srgbClr val="FFFFFF"/>
        </a:lt1>
        <a:dk2>
          <a:srgbClr val="CC9900"/>
        </a:dk2>
        <a:lt2>
          <a:srgbClr val="CEBD40"/>
        </a:lt2>
        <a:accent1>
          <a:srgbClr val="CC6600"/>
        </a:accent1>
        <a:accent2>
          <a:srgbClr val="808000"/>
        </a:accent2>
        <a:accent3>
          <a:srgbClr val="E2CAAA"/>
        </a:accent3>
        <a:accent4>
          <a:srgbClr val="DADADA"/>
        </a:accent4>
        <a:accent5>
          <a:srgbClr val="E2B8AA"/>
        </a:accent5>
        <a:accent6>
          <a:srgbClr val="737300"/>
        </a:accent6>
        <a:hlink>
          <a:srgbClr val="FF990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8">
        <a:dk1>
          <a:srgbClr val="881700"/>
        </a:dk1>
        <a:lt1>
          <a:srgbClr val="FAF9E6"/>
        </a:lt1>
        <a:dk2>
          <a:srgbClr val="990000"/>
        </a:dk2>
        <a:lt2>
          <a:srgbClr val="EADC78"/>
        </a:lt2>
        <a:accent1>
          <a:srgbClr val="FF6600"/>
        </a:accent1>
        <a:accent2>
          <a:srgbClr val="B86D52"/>
        </a:accent2>
        <a:accent3>
          <a:srgbClr val="CAAAAA"/>
        </a:accent3>
        <a:accent4>
          <a:srgbClr val="D6D5C4"/>
        </a:accent4>
        <a:accent5>
          <a:srgbClr val="FFB8AA"/>
        </a:accent5>
        <a:accent6>
          <a:srgbClr val="A66249"/>
        </a:accent6>
        <a:hlink>
          <a:srgbClr val="D78D15"/>
        </a:hlink>
        <a:folHlink>
          <a:srgbClr val="C6B37E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Лучи 9">
        <a:dk1>
          <a:srgbClr val="000000"/>
        </a:dk1>
        <a:lt1>
          <a:srgbClr val="FFFFFF"/>
        </a:lt1>
        <a:dk2>
          <a:srgbClr val="000000"/>
        </a:dk2>
        <a:lt2>
          <a:srgbClr val="DDDDDD"/>
        </a:lt2>
        <a:accent1>
          <a:srgbClr val="E6F5F6"/>
        </a:accent1>
        <a:accent2>
          <a:srgbClr val="A5E1A8"/>
        </a:accent2>
        <a:accent3>
          <a:srgbClr val="FFFFFF"/>
        </a:accent3>
        <a:accent4>
          <a:srgbClr val="000000"/>
        </a:accent4>
        <a:accent5>
          <a:srgbClr val="F0F9FA"/>
        </a:accent5>
        <a:accent6>
          <a:srgbClr val="95CC98"/>
        </a:accent6>
        <a:hlink>
          <a:srgbClr val="5B00B6"/>
        </a:hlink>
        <a:folHlink>
          <a:srgbClr val="34988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Пастель">
  <a:themeElements>
    <a:clrScheme name="Пастель 1">
      <a:dk1>
        <a:srgbClr val="000000"/>
      </a:dk1>
      <a:lt1>
        <a:srgbClr val="FFFFFF"/>
      </a:lt1>
      <a:dk2>
        <a:srgbClr val="FF0000"/>
      </a:dk2>
      <a:lt2>
        <a:srgbClr val="FFB800"/>
      </a:lt2>
      <a:accent1>
        <a:srgbClr val="FFEF66"/>
      </a:accent1>
      <a:accent2>
        <a:srgbClr val="000000"/>
      </a:accent2>
      <a:accent3>
        <a:srgbClr val="FFFFFF"/>
      </a:accent3>
      <a:accent4>
        <a:srgbClr val="000000"/>
      </a:accent4>
      <a:accent5>
        <a:srgbClr val="FFF6B8"/>
      </a:accent5>
      <a:accent6>
        <a:srgbClr val="000000"/>
      </a:accent6>
      <a:hlink>
        <a:srgbClr val="00B200"/>
      </a:hlink>
      <a:folHlink>
        <a:srgbClr val="703DFF"/>
      </a:folHlink>
    </a:clrScheme>
    <a:fontScheme name="Пастель">
      <a:majorFont>
        <a:latin typeface="Comic Sans MS"/>
        <a:ea typeface=""/>
        <a:cs typeface="Arial"/>
      </a:majorFont>
      <a:minorFont>
        <a:latin typeface="Comic Sans MS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астель 1">
        <a:dk1>
          <a:srgbClr val="000000"/>
        </a:dk1>
        <a:lt1>
          <a:srgbClr val="FFFFFF"/>
        </a:lt1>
        <a:dk2>
          <a:srgbClr val="FF0000"/>
        </a:dk2>
        <a:lt2>
          <a:srgbClr val="FFB800"/>
        </a:lt2>
        <a:accent1>
          <a:srgbClr val="FFEF66"/>
        </a:accent1>
        <a:accent2>
          <a:srgbClr val="000000"/>
        </a:accent2>
        <a:accent3>
          <a:srgbClr val="FFFFFF"/>
        </a:accent3>
        <a:accent4>
          <a:srgbClr val="000000"/>
        </a:accent4>
        <a:accent5>
          <a:srgbClr val="FFF6B8"/>
        </a:accent5>
        <a:accent6>
          <a:srgbClr val="000000"/>
        </a:accent6>
        <a:hlink>
          <a:srgbClr val="00B200"/>
        </a:hlink>
        <a:folHlink>
          <a:srgbClr val="703D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2">
        <a:dk1>
          <a:srgbClr val="000000"/>
        </a:dk1>
        <a:lt1>
          <a:srgbClr val="FFFFFF"/>
        </a:lt1>
        <a:dk2>
          <a:srgbClr val="000000"/>
        </a:dk2>
        <a:lt2>
          <a:srgbClr val="99CCFF"/>
        </a:lt2>
        <a:accent1>
          <a:srgbClr val="CCCCFF"/>
        </a:accent1>
        <a:accent2>
          <a:srgbClr val="000066"/>
        </a:accent2>
        <a:accent3>
          <a:srgbClr val="FFFFFF"/>
        </a:accent3>
        <a:accent4>
          <a:srgbClr val="000000"/>
        </a:accent4>
        <a:accent5>
          <a:srgbClr val="E2E2FF"/>
        </a:accent5>
        <a:accent6>
          <a:srgbClr val="00005C"/>
        </a:accent6>
        <a:hlink>
          <a:srgbClr val="00B200"/>
        </a:hlink>
        <a:folHlink>
          <a:srgbClr val="CCFF3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3">
        <a:dk1>
          <a:srgbClr val="000000"/>
        </a:dk1>
        <a:lt1>
          <a:srgbClr val="FFFFFF"/>
        </a:lt1>
        <a:dk2>
          <a:srgbClr val="000000"/>
        </a:dk2>
        <a:lt2>
          <a:srgbClr val="3399FF"/>
        </a:lt2>
        <a:accent1>
          <a:srgbClr val="CCECFF"/>
        </a:accent1>
        <a:accent2>
          <a:srgbClr val="008080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007373"/>
        </a:accent6>
        <a:hlink>
          <a:srgbClr val="009999"/>
        </a:hlink>
        <a:folHlink>
          <a:srgbClr val="33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Пастель 4">
        <a:dk1>
          <a:srgbClr val="808000"/>
        </a:dk1>
        <a:lt1>
          <a:srgbClr val="FFFFFF"/>
        </a:lt1>
        <a:dk2>
          <a:srgbClr val="336600"/>
        </a:dk2>
        <a:lt2>
          <a:srgbClr val="FFFFFF"/>
        </a:lt2>
        <a:accent1>
          <a:srgbClr val="99CC00"/>
        </a:accent1>
        <a:accent2>
          <a:srgbClr val="003300"/>
        </a:accent2>
        <a:accent3>
          <a:srgbClr val="ADB8AA"/>
        </a:accent3>
        <a:accent4>
          <a:srgbClr val="DADADA"/>
        </a:accent4>
        <a:accent5>
          <a:srgbClr val="CAE2AA"/>
        </a:accent5>
        <a:accent6>
          <a:srgbClr val="002D00"/>
        </a:accent6>
        <a:hlink>
          <a:srgbClr val="CCCC00"/>
        </a:hlink>
        <a:folHlink>
          <a:srgbClr val="CCFF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5">
        <a:dk1>
          <a:srgbClr val="808080"/>
        </a:dk1>
        <a:lt1>
          <a:srgbClr val="FFFFFF"/>
        </a:lt1>
        <a:dk2>
          <a:srgbClr val="003366"/>
        </a:dk2>
        <a:lt2>
          <a:srgbClr val="CCECFF"/>
        </a:lt2>
        <a:accent1>
          <a:srgbClr val="33CCCC"/>
        </a:accent1>
        <a:accent2>
          <a:srgbClr val="006699"/>
        </a:accent2>
        <a:accent3>
          <a:srgbClr val="AAADB8"/>
        </a:accent3>
        <a:accent4>
          <a:srgbClr val="DADADA"/>
        </a:accent4>
        <a:accent5>
          <a:srgbClr val="ADE2E2"/>
        </a:accent5>
        <a:accent6>
          <a:srgbClr val="005C8A"/>
        </a:accent6>
        <a:hlink>
          <a:srgbClr val="00FFFF"/>
        </a:hlink>
        <a:folHlink>
          <a:srgbClr val="0000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6">
        <a:dk1>
          <a:srgbClr val="6666FF"/>
        </a:dk1>
        <a:lt1>
          <a:srgbClr val="FFFFFF"/>
        </a:lt1>
        <a:dk2>
          <a:srgbClr val="000066"/>
        </a:dk2>
        <a:lt2>
          <a:srgbClr val="FFFFFF"/>
        </a:lt2>
        <a:accent1>
          <a:srgbClr val="33CCFF"/>
        </a:accent1>
        <a:accent2>
          <a:srgbClr val="0000FF"/>
        </a:accent2>
        <a:accent3>
          <a:srgbClr val="AAAAB8"/>
        </a:accent3>
        <a:accent4>
          <a:srgbClr val="DADADA"/>
        </a:accent4>
        <a:accent5>
          <a:srgbClr val="ADE2FF"/>
        </a:accent5>
        <a:accent6>
          <a:srgbClr val="0000E7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7">
        <a:dk1>
          <a:srgbClr val="000000"/>
        </a:dk1>
        <a:lt1>
          <a:srgbClr val="FFFFFF"/>
        </a:lt1>
        <a:dk2>
          <a:srgbClr val="800080"/>
        </a:dk2>
        <a:lt2>
          <a:srgbClr val="FFFFFF"/>
        </a:lt2>
        <a:accent1>
          <a:srgbClr val="CC66FF"/>
        </a:accent1>
        <a:accent2>
          <a:srgbClr val="990099"/>
        </a:accent2>
        <a:accent3>
          <a:srgbClr val="C0AAC0"/>
        </a:accent3>
        <a:accent4>
          <a:srgbClr val="DADADA"/>
        </a:accent4>
        <a:accent5>
          <a:srgbClr val="E2B8FF"/>
        </a:accent5>
        <a:accent6>
          <a:srgbClr val="8A008A"/>
        </a:accent6>
        <a:hlink>
          <a:srgbClr val="FF9900"/>
        </a:hlink>
        <a:folHlink>
          <a:srgbClr val="FF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Пастель 8">
        <a:dk1>
          <a:srgbClr val="FF3300"/>
        </a:dk1>
        <a:lt1>
          <a:srgbClr val="FFFFFF"/>
        </a:lt1>
        <a:dk2>
          <a:srgbClr val="800000"/>
        </a:dk2>
        <a:lt2>
          <a:srgbClr val="FFFFCC"/>
        </a:lt2>
        <a:accent1>
          <a:srgbClr val="FF7C80"/>
        </a:accent1>
        <a:accent2>
          <a:srgbClr val="990000"/>
        </a:accent2>
        <a:accent3>
          <a:srgbClr val="C0AAAA"/>
        </a:accent3>
        <a:accent4>
          <a:srgbClr val="DADADA"/>
        </a:accent4>
        <a:accent5>
          <a:srgbClr val="FFBFC0"/>
        </a:accent5>
        <a:accent6>
          <a:srgbClr val="8A0000"/>
        </a:accent6>
        <a:hlink>
          <a:srgbClr val="FF66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Скругленный">
  <a:themeElements>
    <a:clrScheme name="Скругленный 1">
      <a:dk1>
        <a:srgbClr val="000000"/>
      </a:dk1>
      <a:lt1>
        <a:srgbClr val="FFFFFF"/>
      </a:lt1>
      <a:dk2>
        <a:srgbClr val="FFFFFF"/>
      </a:dk2>
      <a:lt2>
        <a:srgbClr val="669999"/>
      </a:lt2>
      <a:accent1>
        <a:srgbClr val="99CCFF"/>
      </a:accent1>
      <a:accent2>
        <a:srgbClr val="9999FF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8AE7"/>
      </a:accent6>
      <a:hlink>
        <a:srgbClr val="996666"/>
      </a:hlink>
      <a:folHlink>
        <a:srgbClr val="6666CC"/>
      </a:folHlink>
    </a:clrScheme>
    <a:fontScheme name="Скругленный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кругленный 1">
        <a:dk1>
          <a:srgbClr val="000000"/>
        </a:dk1>
        <a:lt1>
          <a:srgbClr val="FFFFFF"/>
        </a:lt1>
        <a:dk2>
          <a:srgbClr val="FFFFFF"/>
        </a:dk2>
        <a:lt2>
          <a:srgbClr val="669999"/>
        </a:lt2>
        <a:accent1>
          <a:srgbClr val="99CCFF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8A8AE7"/>
        </a:accent6>
        <a:hlink>
          <a:srgbClr val="996666"/>
        </a:hlink>
        <a:folHlink>
          <a:srgbClr val="6666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2">
        <a:dk1>
          <a:srgbClr val="000000"/>
        </a:dk1>
        <a:lt1>
          <a:srgbClr val="FFFFFF"/>
        </a:lt1>
        <a:dk2>
          <a:srgbClr val="FFFFFF"/>
        </a:dk2>
        <a:lt2>
          <a:srgbClr val="817F3F"/>
        </a:lt2>
        <a:accent1>
          <a:srgbClr val="FFCC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FFE2AA"/>
        </a:accent5>
        <a:accent6>
          <a:srgbClr val="B98A00"/>
        </a:accent6>
        <a:hlink>
          <a:srgbClr val="996666"/>
        </a:hlink>
        <a:folHlink>
          <a:srgbClr val="C9450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кругленный 3">
        <a:dk1>
          <a:srgbClr val="CC6600"/>
        </a:dk1>
        <a:lt1>
          <a:srgbClr val="FFFFFF"/>
        </a:lt1>
        <a:dk2>
          <a:srgbClr val="800000"/>
        </a:dk2>
        <a:lt2>
          <a:srgbClr val="FFFFFF"/>
        </a:lt2>
        <a:accent1>
          <a:srgbClr val="FF6600"/>
        </a:accent1>
        <a:accent2>
          <a:srgbClr val="33CCCC"/>
        </a:accent2>
        <a:accent3>
          <a:srgbClr val="C0AAAA"/>
        </a:accent3>
        <a:accent4>
          <a:srgbClr val="DADADA"/>
        </a:accent4>
        <a:accent5>
          <a:srgbClr val="FFB8AA"/>
        </a:accent5>
        <a:accent6>
          <a:srgbClr val="2DB9B9"/>
        </a:accent6>
        <a:hlink>
          <a:srgbClr val="99FF33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4">
        <a:dk1>
          <a:srgbClr val="993300"/>
        </a:dk1>
        <a:lt1>
          <a:srgbClr val="FFFFFF"/>
        </a:lt1>
        <a:dk2>
          <a:srgbClr val="431A01"/>
        </a:dk2>
        <a:lt2>
          <a:srgbClr val="FFFFFF"/>
        </a:lt2>
        <a:accent1>
          <a:srgbClr val="FFCC00"/>
        </a:accent1>
        <a:accent2>
          <a:srgbClr val="FF9966"/>
        </a:accent2>
        <a:accent3>
          <a:srgbClr val="B0ABAA"/>
        </a:accent3>
        <a:accent4>
          <a:srgbClr val="DADADA"/>
        </a:accent4>
        <a:accent5>
          <a:srgbClr val="FFE2AA"/>
        </a:accent5>
        <a:accent6>
          <a:srgbClr val="E78A5C"/>
        </a:accent6>
        <a:hlink>
          <a:srgbClr val="FF6600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5">
        <a:dk1>
          <a:srgbClr val="75878B"/>
        </a:dk1>
        <a:lt1>
          <a:srgbClr val="FFFFFF"/>
        </a:lt1>
        <a:dk2>
          <a:srgbClr val="260000"/>
        </a:dk2>
        <a:lt2>
          <a:srgbClr val="FFFFFF"/>
        </a:lt2>
        <a:accent1>
          <a:srgbClr val="0099CC"/>
        </a:accent1>
        <a:accent2>
          <a:srgbClr val="FF3300"/>
        </a:accent2>
        <a:accent3>
          <a:srgbClr val="ACAAAA"/>
        </a:accent3>
        <a:accent4>
          <a:srgbClr val="DADADA"/>
        </a:accent4>
        <a:accent5>
          <a:srgbClr val="AACAE2"/>
        </a:accent5>
        <a:accent6>
          <a:srgbClr val="E72D00"/>
        </a:accent6>
        <a:hlink>
          <a:srgbClr val="FFCC00"/>
        </a:hlink>
        <a:folHlink>
          <a:srgbClr val="CC0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6">
        <a:dk1>
          <a:srgbClr val="666699"/>
        </a:dk1>
        <a:lt1>
          <a:srgbClr val="FFFFFF"/>
        </a:lt1>
        <a:dk2>
          <a:srgbClr val="000000"/>
        </a:dk2>
        <a:lt2>
          <a:srgbClr val="FFFFFF"/>
        </a:lt2>
        <a:accent1>
          <a:srgbClr val="9966FF"/>
        </a:accent1>
        <a:accent2>
          <a:srgbClr val="99CCFF"/>
        </a:accent2>
        <a:accent3>
          <a:srgbClr val="AAAAAA"/>
        </a:accent3>
        <a:accent4>
          <a:srgbClr val="DADADA"/>
        </a:accent4>
        <a:accent5>
          <a:srgbClr val="CAB8FF"/>
        </a:accent5>
        <a:accent6>
          <a:srgbClr val="8AB9E7"/>
        </a:accent6>
        <a:hlink>
          <a:srgbClr val="FFFFCC"/>
        </a:hlink>
        <a:folHlink>
          <a:srgbClr val="6600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7">
        <a:dk1>
          <a:srgbClr val="666699"/>
        </a:dk1>
        <a:lt1>
          <a:srgbClr val="FFFFFF"/>
        </a:lt1>
        <a:dk2>
          <a:srgbClr val="2A2A40"/>
        </a:dk2>
        <a:lt2>
          <a:srgbClr val="FFFFFF"/>
        </a:lt2>
        <a:accent1>
          <a:srgbClr val="006699"/>
        </a:accent1>
        <a:accent2>
          <a:srgbClr val="CC9900"/>
        </a:accent2>
        <a:accent3>
          <a:srgbClr val="ACACAF"/>
        </a:accent3>
        <a:accent4>
          <a:srgbClr val="DADADA"/>
        </a:accent4>
        <a:accent5>
          <a:srgbClr val="AAB8CA"/>
        </a:accent5>
        <a:accent6>
          <a:srgbClr val="B98A00"/>
        </a:accent6>
        <a:hlink>
          <a:srgbClr val="CC6600"/>
        </a:hlink>
        <a:folHlink>
          <a:srgbClr val="6C948A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8">
        <a:dk1>
          <a:srgbClr val="BECBD8"/>
        </a:dk1>
        <a:lt1>
          <a:srgbClr val="FFFFFF"/>
        </a:lt1>
        <a:dk2>
          <a:srgbClr val="2B335B"/>
        </a:dk2>
        <a:lt2>
          <a:srgbClr val="FFFFFF"/>
        </a:lt2>
        <a:accent1>
          <a:srgbClr val="0099CC"/>
        </a:accent1>
        <a:accent2>
          <a:srgbClr val="B5DBE3"/>
        </a:accent2>
        <a:accent3>
          <a:srgbClr val="ACADB5"/>
        </a:accent3>
        <a:accent4>
          <a:srgbClr val="DADADA"/>
        </a:accent4>
        <a:accent5>
          <a:srgbClr val="AACAE2"/>
        </a:accent5>
        <a:accent6>
          <a:srgbClr val="A4C6CE"/>
        </a:accent6>
        <a:hlink>
          <a:srgbClr val="FFCC00"/>
        </a:hlink>
        <a:folHlink>
          <a:srgbClr val="58648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9">
        <a:dk1>
          <a:srgbClr val="3333FF"/>
        </a:dk1>
        <a:lt1>
          <a:srgbClr val="FFFFFF"/>
        </a:lt1>
        <a:dk2>
          <a:srgbClr val="000099"/>
        </a:dk2>
        <a:lt2>
          <a:srgbClr val="FFFFFF"/>
        </a:lt2>
        <a:accent1>
          <a:srgbClr val="339966"/>
        </a:accent1>
        <a:accent2>
          <a:srgbClr val="9999FF"/>
        </a:accent2>
        <a:accent3>
          <a:srgbClr val="AAAACA"/>
        </a:accent3>
        <a:accent4>
          <a:srgbClr val="DADADA"/>
        </a:accent4>
        <a:accent5>
          <a:srgbClr val="ADCAB8"/>
        </a:accent5>
        <a:accent6>
          <a:srgbClr val="8A8AE7"/>
        </a:accent6>
        <a:hlink>
          <a:srgbClr val="FFFF99"/>
        </a:hlink>
        <a:folHlink>
          <a:srgbClr val="17A0D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кругленный 10">
        <a:dk1>
          <a:srgbClr val="808000"/>
        </a:dk1>
        <a:lt1>
          <a:srgbClr val="FFFFFF"/>
        </a:lt1>
        <a:dk2>
          <a:srgbClr val="354418"/>
        </a:dk2>
        <a:lt2>
          <a:srgbClr val="FFFFFF"/>
        </a:lt2>
        <a:accent1>
          <a:srgbClr val="60897C"/>
        </a:accent1>
        <a:accent2>
          <a:srgbClr val="99CC00"/>
        </a:accent2>
        <a:accent3>
          <a:srgbClr val="AEB0AB"/>
        </a:accent3>
        <a:accent4>
          <a:srgbClr val="DADADA"/>
        </a:accent4>
        <a:accent5>
          <a:srgbClr val="B6C4BF"/>
        </a:accent5>
        <a:accent6>
          <a:srgbClr val="8AB900"/>
        </a:accent6>
        <a:hlink>
          <a:srgbClr val="CCCC00"/>
        </a:hlink>
        <a:folHlink>
          <a:srgbClr val="66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Слои">
  <a:themeElements>
    <a:clrScheme name="Слои 6">
      <a:dk1>
        <a:srgbClr val="000000"/>
      </a:dk1>
      <a:lt1>
        <a:srgbClr val="FFFFE1"/>
      </a:lt1>
      <a:dk2>
        <a:srgbClr val="330033"/>
      </a:dk2>
      <a:lt2>
        <a:srgbClr val="330033"/>
      </a:lt2>
      <a:accent1>
        <a:srgbClr val="CCCC99"/>
      </a:accent1>
      <a:accent2>
        <a:srgbClr val="FF0000"/>
      </a:accent2>
      <a:accent3>
        <a:srgbClr val="FFFFEE"/>
      </a:accent3>
      <a:accent4>
        <a:srgbClr val="000000"/>
      </a:accent4>
      <a:accent5>
        <a:srgbClr val="E2E2CA"/>
      </a:accent5>
      <a:accent6>
        <a:srgbClr val="E70000"/>
      </a:accent6>
      <a:hlink>
        <a:srgbClr val="990033"/>
      </a:hlink>
      <a:folHlink>
        <a:srgbClr val="B2B2B2"/>
      </a:folHlink>
    </a:clrScheme>
    <a:fontScheme name="Слои">
      <a:majorFont>
        <a:latin typeface="Times New Roman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лои 1">
        <a:dk1>
          <a:srgbClr val="993300"/>
        </a:dk1>
        <a:lt1>
          <a:srgbClr val="CCCCCC"/>
        </a:lt1>
        <a:dk2>
          <a:srgbClr val="000000"/>
        </a:dk2>
        <a:lt2>
          <a:srgbClr val="FFFFFF"/>
        </a:lt2>
        <a:accent1>
          <a:srgbClr val="576F2B"/>
        </a:accent1>
        <a:accent2>
          <a:srgbClr val="666699"/>
        </a:accent2>
        <a:accent3>
          <a:srgbClr val="AAAAAA"/>
        </a:accent3>
        <a:accent4>
          <a:srgbClr val="AEAEAE"/>
        </a:accent4>
        <a:accent5>
          <a:srgbClr val="B4BBAC"/>
        </a:accent5>
        <a:accent6>
          <a:srgbClr val="5C5C8A"/>
        </a:accent6>
        <a:hlink>
          <a:srgbClr val="9933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2">
        <a:dk1>
          <a:srgbClr val="993300"/>
        </a:dk1>
        <a:lt1>
          <a:srgbClr val="CCCCCC"/>
        </a:lt1>
        <a:dk2>
          <a:srgbClr val="330000"/>
        </a:dk2>
        <a:lt2>
          <a:srgbClr val="FFFFFF"/>
        </a:lt2>
        <a:accent1>
          <a:srgbClr val="996633"/>
        </a:accent1>
        <a:accent2>
          <a:srgbClr val="FF0000"/>
        </a:accent2>
        <a:accent3>
          <a:srgbClr val="ADAAAA"/>
        </a:accent3>
        <a:accent4>
          <a:srgbClr val="AEAEAE"/>
        </a:accent4>
        <a:accent5>
          <a:srgbClr val="CAB8AD"/>
        </a:accent5>
        <a:accent6>
          <a:srgbClr val="E70000"/>
        </a:accent6>
        <a:hlink>
          <a:srgbClr val="FF3300"/>
        </a:hlink>
        <a:folHlink>
          <a:srgbClr val="CC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3">
        <a:dk1>
          <a:srgbClr val="79788A"/>
        </a:dk1>
        <a:lt1>
          <a:srgbClr val="FFFFFF"/>
        </a:lt1>
        <a:dk2>
          <a:srgbClr val="21203C"/>
        </a:dk2>
        <a:lt2>
          <a:srgbClr val="FFFFCC"/>
        </a:lt2>
        <a:accent1>
          <a:srgbClr val="476077"/>
        </a:accent1>
        <a:accent2>
          <a:srgbClr val="676C5A"/>
        </a:accent2>
        <a:accent3>
          <a:srgbClr val="ABABAF"/>
        </a:accent3>
        <a:accent4>
          <a:srgbClr val="DADADA"/>
        </a:accent4>
        <a:accent5>
          <a:srgbClr val="B1B6BD"/>
        </a:accent5>
        <a:accent6>
          <a:srgbClr val="5D6151"/>
        </a:accent6>
        <a:hlink>
          <a:srgbClr val="666699"/>
        </a:hlink>
        <a:folHlink>
          <a:srgbClr val="8CB0A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4">
        <a:dk1>
          <a:srgbClr val="455B41"/>
        </a:dk1>
        <a:lt1>
          <a:srgbClr val="FFFFCC"/>
        </a:lt1>
        <a:dk2>
          <a:srgbClr val="79A994"/>
        </a:dk2>
        <a:lt2>
          <a:srgbClr val="FFFFCC"/>
        </a:lt2>
        <a:accent1>
          <a:srgbClr val="517087"/>
        </a:accent1>
        <a:accent2>
          <a:srgbClr val="666699"/>
        </a:accent2>
        <a:accent3>
          <a:srgbClr val="BED1C8"/>
        </a:accent3>
        <a:accent4>
          <a:srgbClr val="DADAAE"/>
        </a:accent4>
        <a:accent5>
          <a:srgbClr val="B3BBC3"/>
        </a:accent5>
        <a:accent6>
          <a:srgbClr val="5C5C8A"/>
        </a:accent6>
        <a:hlink>
          <a:srgbClr val="993300"/>
        </a:hlink>
        <a:folHlink>
          <a:srgbClr val="A4AF6B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лои 5">
        <a:dk1>
          <a:srgbClr val="330000"/>
        </a:dk1>
        <a:lt1>
          <a:srgbClr val="FF9900"/>
        </a:lt1>
        <a:dk2>
          <a:srgbClr val="FFFFFF"/>
        </a:dk2>
        <a:lt2>
          <a:srgbClr val="8B3111"/>
        </a:lt2>
        <a:accent1>
          <a:srgbClr val="DD6D07"/>
        </a:accent1>
        <a:accent2>
          <a:srgbClr val="CC9900"/>
        </a:accent2>
        <a:accent3>
          <a:srgbClr val="FFCAAA"/>
        </a:accent3>
        <a:accent4>
          <a:srgbClr val="2A0000"/>
        </a:accent4>
        <a:accent5>
          <a:srgbClr val="EBBAAA"/>
        </a:accent5>
        <a:accent6>
          <a:srgbClr val="B98A00"/>
        </a:accent6>
        <a:hlink>
          <a:srgbClr val="CC3300"/>
        </a:hlink>
        <a:folHlink>
          <a:srgbClr val="CC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6">
        <a:dk1>
          <a:srgbClr val="000000"/>
        </a:dk1>
        <a:lt1>
          <a:srgbClr val="FFFFE1"/>
        </a:lt1>
        <a:dk2>
          <a:srgbClr val="330033"/>
        </a:dk2>
        <a:lt2>
          <a:srgbClr val="330033"/>
        </a:lt2>
        <a:accent1>
          <a:srgbClr val="CCCC99"/>
        </a:accent1>
        <a:accent2>
          <a:srgbClr val="FF0000"/>
        </a:accent2>
        <a:accent3>
          <a:srgbClr val="FFFFEE"/>
        </a:accent3>
        <a:accent4>
          <a:srgbClr val="000000"/>
        </a:accent4>
        <a:accent5>
          <a:srgbClr val="E2E2CA"/>
        </a:accent5>
        <a:accent6>
          <a:srgbClr val="E70000"/>
        </a:accent6>
        <a:hlink>
          <a:srgbClr val="990033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7">
        <a:dk1>
          <a:srgbClr val="000000"/>
        </a:dk1>
        <a:lt1>
          <a:srgbClr val="FFFFFF"/>
        </a:lt1>
        <a:dk2>
          <a:srgbClr val="000000"/>
        </a:dk2>
        <a:lt2>
          <a:srgbClr val="891411"/>
        </a:lt2>
        <a:accent1>
          <a:srgbClr val="4F917E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B2C7C0"/>
        </a:accent5>
        <a:accent6>
          <a:srgbClr val="B98A00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8">
        <a:dk1>
          <a:srgbClr val="000000"/>
        </a:dk1>
        <a:lt1>
          <a:srgbClr val="FFFFFF"/>
        </a:lt1>
        <a:dk2>
          <a:srgbClr val="CC0000"/>
        </a:dk2>
        <a:lt2>
          <a:srgbClr val="999966"/>
        </a:lt2>
        <a:accent1>
          <a:srgbClr val="CCCCCC"/>
        </a:accent1>
        <a:accent2>
          <a:srgbClr val="CCCC6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B9B95C"/>
        </a:accent6>
        <a:hlink>
          <a:srgbClr val="666699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9">
        <a:dk1>
          <a:srgbClr val="000000"/>
        </a:dk1>
        <a:lt1>
          <a:srgbClr val="FFFFFF"/>
        </a:lt1>
        <a:dk2>
          <a:srgbClr val="FF0000"/>
        </a:dk2>
        <a:lt2>
          <a:srgbClr val="009999"/>
        </a:lt2>
        <a:accent1>
          <a:srgbClr val="C7B505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E0D7AA"/>
        </a:accent5>
        <a:accent6>
          <a:srgbClr val="E7E75C"/>
        </a:accent6>
        <a:hlink>
          <a:srgbClr val="5A84D8"/>
        </a:hlink>
        <a:folHlink>
          <a:srgbClr val="A0C6B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лои 10">
        <a:dk1>
          <a:srgbClr val="000000"/>
        </a:dk1>
        <a:lt1>
          <a:srgbClr val="FFFFFF"/>
        </a:lt1>
        <a:dk2>
          <a:srgbClr val="660033"/>
        </a:dk2>
        <a:lt2>
          <a:srgbClr val="666699"/>
        </a:lt2>
        <a:accent1>
          <a:srgbClr val="95A3D1"/>
        </a:accent1>
        <a:accent2>
          <a:srgbClr val="FFFF66"/>
        </a:accent2>
        <a:accent3>
          <a:srgbClr val="FFFFFF"/>
        </a:accent3>
        <a:accent4>
          <a:srgbClr val="000000"/>
        </a:accent4>
        <a:accent5>
          <a:srgbClr val="C8CEE5"/>
        </a:accent5>
        <a:accent6>
          <a:srgbClr val="E7E75C"/>
        </a:accent6>
        <a:hlink>
          <a:srgbClr val="5A84D8"/>
        </a:hlink>
        <a:folHlink>
          <a:srgbClr val="CCCC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</TotalTime>
  <Words>272</Words>
  <Application>Microsoft Office PowerPoint</Application>
  <PresentationFormat>Экран (4:3)</PresentationFormat>
  <Paragraphs>43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Шаблон оформления</vt:lpstr>
      </vt:variant>
      <vt:variant>
        <vt:i4>5</vt:i4>
      </vt:variant>
      <vt:variant>
        <vt:lpstr>Заголовки слайдов</vt:lpstr>
      </vt:variant>
      <vt:variant>
        <vt:i4>14</vt:i4>
      </vt:variant>
    </vt:vector>
  </HeadingPairs>
  <TitlesOfParts>
    <vt:vector size="26" baseType="lpstr">
      <vt:lpstr>Arial</vt:lpstr>
      <vt:lpstr>Calibri</vt:lpstr>
      <vt:lpstr>Times New Roman</vt:lpstr>
      <vt:lpstr>Monotype Corsiva</vt:lpstr>
      <vt:lpstr>Wingdings</vt:lpstr>
      <vt:lpstr>Comic Sans MS</vt:lpstr>
      <vt:lpstr>Arial Black</vt:lpstr>
      <vt:lpstr>Тема Office</vt:lpstr>
      <vt:lpstr>Лучи</vt:lpstr>
      <vt:lpstr>Пастель</vt:lpstr>
      <vt:lpstr>Скругленный</vt:lpstr>
      <vt:lpstr>Слои</vt:lpstr>
      <vt:lpstr>Исследовательский проект «Сохраним степного орла на просторах родного края»</vt:lpstr>
      <vt:lpstr>Девиз проекта:</vt:lpstr>
      <vt:lpstr>Степной орел Хову эзири 3 категория, редкий вид</vt:lpstr>
      <vt:lpstr>Объект :степной орел</vt:lpstr>
      <vt:lpstr>Задачи:</vt:lpstr>
      <vt:lpstr> Описание </vt:lpstr>
      <vt:lpstr>        Распространение </vt:lpstr>
      <vt:lpstr> Питание </vt:lpstr>
      <vt:lpstr> Размножение </vt:lpstr>
      <vt:lpstr>Слайд 10</vt:lpstr>
      <vt:lpstr>Слайд 11</vt:lpstr>
      <vt:lpstr>Степной орел занесен в: 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Степной орел.</dc:title>
  <cp:lastModifiedBy>связной</cp:lastModifiedBy>
  <cp:revision>15</cp:revision>
  <dcterms:modified xsi:type="dcterms:W3CDTF">2013-04-12T04:56:08Z</dcterms:modified>
</cp:coreProperties>
</file>