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04D82EB2-0F82-48C6-ADC9-829378BDCCF7}" type="datetimeFigureOut">
              <a:rPr lang="ru-RU" smtClean="0"/>
              <a:t>28.04.2014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1E55FB9-052E-46A9-83E0-014DEFCEAA1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"/>
            <a:ext cx="5743588" cy="2071678"/>
          </a:xfrm>
        </p:spPr>
        <p:txBody>
          <a:bodyPr/>
          <a:lstStyle/>
          <a:p>
            <a:pPr algn="ctr"/>
            <a:r>
              <a:rPr lang="ru-RU" dirty="0" smtClean="0"/>
              <a:t>Тематический вечер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ru-RU" dirty="0" smtClean="0"/>
              <a:t> </a:t>
            </a:r>
            <a:r>
              <a:rPr lang="en-US" dirty="0" smtClean="0"/>
              <a:t>“</a:t>
            </a:r>
            <a:r>
              <a:rPr lang="ru-RU" dirty="0" smtClean="0"/>
              <a:t>В весеннем лесу</a:t>
            </a:r>
            <a:r>
              <a:rPr lang="en-US" dirty="0" smtClean="0"/>
              <a:t>”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071678"/>
            <a:ext cx="6400800" cy="4500594"/>
          </a:xfrm>
        </p:spPr>
        <p:txBody>
          <a:bodyPr/>
          <a:lstStyle/>
          <a:p>
            <a:r>
              <a:rPr lang="ru-RU" dirty="0" smtClean="0"/>
              <a:t>2ая младшая группа</a:t>
            </a:r>
          </a:p>
          <a:p>
            <a:r>
              <a:rPr lang="ru-RU" dirty="0" smtClean="0"/>
              <a:t>Воспитатель</a:t>
            </a:r>
            <a:r>
              <a:rPr lang="en-US" dirty="0" smtClean="0"/>
              <a:t>:</a:t>
            </a:r>
            <a:r>
              <a:rPr lang="ru-RU" dirty="0" smtClean="0"/>
              <a:t>Ворончихина А.Н.</a:t>
            </a:r>
            <a:endParaRPr lang="ru-RU" dirty="0"/>
          </a:p>
        </p:txBody>
      </p:sp>
      <p:pic>
        <p:nvPicPr>
          <p:cNvPr id="1026" name="Picture 2" descr="C:\Users\Anna\Desktop\подсн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3357562"/>
            <a:ext cx="5715040" cy="35004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Anna\Desktop\вес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8143900" cy="68579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6050" y="320040"/>
            <a:ext cx="2214578" cy="26803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nna\Desktop\тематические вечера\картинки птиц, весны, леса\скворец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929066"/>
            <a:ext cx="3521075" cy="2640806"/>
          </a:xfrm>
          <a:prstGeom prst="rect">
            <a:avLst/>
          </a:prstGeom>
          <a:noFill/>
        </p:spPr>
      </p:pic>
      <p:pic>
        <p:nvPicPr>
          <p:cNvPr id="3075" name="Picture 3" descr="C:\Users\Anna\Desktop\тематические вечера\картинки птиц, весны, леса\пт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357562"/>
            <a:ext cx="3571900" cy="3000396"/>
          </a:xfrm>
          <a:prstGeom prst="rect">
            <a:avLst/>
          </a:prstGeom>
          <a:noFill/>
        </p:spPr>
      </p:pic>
      <p:pic>
        <p:nvPicPr>
          <p:cNvPr id="3076" name="Picture 4" descr="C:\Users\Anna\Desktop\тематические вечера\картинки птиц, весны, леса\сор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794" y="214290"/>
            <a:ext cx="3286148" cy="3000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239000" cy="53437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4098" name="Picture 2" descr="C:\Users\Anna\Desktop\тематические вечера\картинки птиц, весны, леса\воробе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7929618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2984"/>
            <a:ext cx="7239000" cy="3200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 descr="C:\Users\Anna\Desktop\тематические вечера\картинки птиц, весны, леса\кукушк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7267606" cy="5704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571480"/>
            <a:ext cx="4857784" cy="891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 descr="C:\Users\Anna\Desktop\тематические вечера\картинки птиц, весны, леса\грач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14290"/>
            <a:ext cx="8072462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320040"/>
            <a:ext cx="4500594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C:\Users\Anna\Desktop\тематические вечера\картинки птиц, весны, леса\ворон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44" y="214290"/>
            <a:ext cx="7929618" cy="64294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/>
          <a:lstStyle/>
          <a:p>
            <a:pPr algn="ctr"/>
            <a:r>
              <a:rPr lang="ru-RU" dirty="0" smtClean="0"/>
              <a:t>Лесная сказка</a:t>
            </a:r>
            <a:endParaRPr lang="ru-RU" dirty="0"/>
          </a:p>
        </p:txBody>
      </p:sp>
      <p:pic>
        <p:nvPicPr>
          <p:cNvPr id="8194" name="Picture 2" descr="C:\Users\Anna\Desktop\медв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071546"/>
            <a:ext cx="5429288" cy="57864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38</TotalTime>
  <Words>12</Words>
  <Application>Microsoft Office PowerPoint</Application>
  <PresentationFormat>Экран (4:3)</PresentationFormat>
  <Paragraphs>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Тематический вечер  “В весеннем лесу”</vt:lpstr>
      <vt:lpstr>Слайд 2</vt:lpstr>
      <vt:lpstr>Слайд 3</vt:lpstr>
      <vt:lpstr>Слайд 4</vt:lpstr>
      <vt:lpstr>Слайд 5</vt:lpstr>
      <vt:lpstr>Слайд 6</vt:lpstr>
      <vt:lpstr>Слайд 7</vt:lpstr>
      <vt:lpstr>Лесная сказка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Тематический вечер  “В весеннем лесу”</dc:title>
  <dc:creator>Anna</dc:creator>
  <cp:lastModifiedBy>Anna</cp:lastModifiedBy>
  <cp:revision>4</cp:revision>
  <dcterms:created xsi:type="dcterms:W3CDTF">2014-04-28T16:18:02Z</dcterms:created>
  <dcterms:modified xsi:type="dcterms:W3CDTF">2014-04-28T16:56:26Z</dcterms:modified>
</cp:coreProperties>
</file>