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1" r:id="rId6"/>
    <p:sldId id="259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2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244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Рабочий стол\угадай\Зелёный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38" y="6507163"/>
            <a:ext cx="164306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4678" y="3135354"/>
            <a:ext cx="4781044" cy="2651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214290"/>
            <a:ext cx="6072229" cy="9239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D9CE84B-17AE-4D92-A577-3D152832D46F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02FAF7-6CAE-4442-A2CD-939C5B89E6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3140968"/>
            <a:ext cx="5256584" cy="1080120"/>
          </a:xfrm>
        </p:spPr>
        <p:txBody>
          <a:bodyPr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750"/>
              </a:lnSpc>
              <a:spcAft>
                <a:spcPts val="0"/>
              </a:spcAft>
            </a:pPr>
            <a:r>
              <a:rPr lang="ru-RU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ea typeface="Times New Roman"/>
                <a:cs typeface="Times New Roman"/>
              </a:rPr>
              <a:t>Ты попал в полицию!</a:t>
            </a:r>
            <a:endParaRPr lang="ru-RU" sz="2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Calibri"/>
              <a:cs typeface="Times New Roman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 flipH="1">
            <a:off x="5076056" y="5661248"/>
            <a:ext cx="38164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1905"/>
                <a:solidFill>
                  <a:srgbClr val="00321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+mj-ea"/>
                <a:cs typeface="+mj-cs"/>
              </a:rPr>
              <a:t>Подготовила социальный педагог </a:t>
            </a:r>
            <a:endParaRPr lang="ru-RU" b="1" dirty="0" smtClean="0">
              <a:ln w="1905"/>
              <a:solidFill>
                <a:srgbClr val="003217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/>
              <a:ea typeface="+mj-ea"/>
              <a:cs typeface="+mj-cs"/>
            </a:endParaRPr>
          </a:p>
          <a:p>
            <a:pPr algn="ctr"/>
            <a:r>
              <a:rPr lang="ru-RU" b="1" dirty="0" smtClean="0">
                <a:ln w="1905"/>
                <a:solidFill>
                  <a:srgbClr val="00321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+mj-ea"/>
                <a:cs typeface="+mj-cs"/>
              </a:rPr>
              <a:t>МБОУ </a:t>
            </a:r>
            <a:r>
              <a:rPr lang="ru-RU" b="1" dirty="0">
                <a:ln w="1905"/>
                <a:solidFill>
                  <a:srgbClr val="00321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+mj-ea"/>
                <a:cs typeface="+mj-cs"/>
              </a:rPr>
              <a:t> </a:t>
            </a:r>
            <a:r>
              <a:rPr lang="ru-RU" b="1" dirty="0" smtClean="0">
                <a:ln w="1905"/>
                <a:solidFill>
                  <a:srgbClr val="00321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+mj-ea"/>
                <a:cs typeface="+mj-cs"/>
              </a:rPr>
              <a:t>«</a:t>
            </a:r>
            <a:r>
              <a:rPr lang="ru-RU" b="1" dirty="0" smtClean="0">
                <a:ln w="1905"/>
                <a:solidFill>
                  <a:srgbClr val="00321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+mj-ea"/>
                <a:cs typeface="+mj-cs"/>
              </a:rPr>
              <a:t>Средняя </a:t>
            </a:r>
            <a:r>
              <a:rPr lang="ru-RU" b="1" dirty="0">
                <a:ln w="1905"/>
                <a:solidFill>
                  <a:srgbClr val="00321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+mj-ea"/>
                <a:cs typeface="+mj-cs"/>
              </a:rPr>
              <a:t>школа №6</a:t>
            </a:r>
            <a:r>
              <a:rPr lang="ru-RU" b="1" dirty="0" smtClean="0">
                <a:ln w="1905"/>
                <a:solidFill>
                  <a:srgbClr val="00321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+mj-ea"/>
                <a:cs typeface="+mj-cs"/>
              </a:rPr>
              <a:t>»</a:t>
            </a:r>
          </a:p>
          <a:p>
            <a:pPr algn="ctr"/>
            <a:r>
              <a:rPr lang="ru-RU" b="1" dirty="0" smtClean="0">
                <a:ln w="1905"/>
                <a:solidFill>
                  <a:srgbClr val="00321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+mj-ea"/>
                <a:cs typeface="+mj-cs"/>
              </a:rPr>
              <a:t> </a:t>
            </a:r>
            <a:r>
              <a:rPr lang="ru-RU" b="1" dirty="0">
                <a:ln w="1905"/>
                <a:solidFill>
                  <a:srgbClr val="00321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+mj-ea"/>
                <a:cs typeface="+mj-cs"/>
              </a:rPr>
              <a:t>Парулина В.Ю.</a:t>
            </a:r>
            <a:endParaRPr lang="ru-RU" dirty="0"/>
          </a:p>
        </p:txBody>
      </p:sp>
      <p:pic>
        <p:nvPicPr>
          <p:cNvPr id="1026" name="Picture 2" descr="http://im6-tub-ru.yandex.net/i?id=368979064-70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864383"/>
            <a:ext cx="2736304" cy="20522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76672"/>
            <a:ext cx="8784976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imes New Roman"/>
              </a:rPr>
              <a:t>Полиция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- </a:t>
            </a:r>
            <a:r>
              <a:rPr lang="ru-RU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правоохранительный орган.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Она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защищает твои права и права других граждан, поэтому как законопослушный и сознательный гражданин России ты должен помогать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полиции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её работе, не нарушать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Закон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 права других людей.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Итак, бывают ситуации, когда ты видел какое-либо происшествия или преступление.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43200"/>
            <a:ext cx="8784976" cy="4746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Если ты являешься свидетелем</a:t>
            </a:r>
            <a:r>
              <a:rPr lang="ru-RU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: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b="1" dirty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dirty="0" smtClean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dirty="0" smtClean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5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ты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можешь отказаться свидетельствовать против себя и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своих близких;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AutoNum type="arabicPeriod" startAt="2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ты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можешь явиться на допрос с родителем (или другим законным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представителем);</a:t>
            </a:r>
            <a:endParaRPr lang="ru-RU" sz="1400" dirty="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AutoNum type="arabicPeriod" startAt="2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если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тебе нет 14 лет, то при твоем допросе обязательно должен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присутствовать  социальный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педагог.</a:t>
            </a:r>
            <a:endParaRPr lang="ru-RU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Знай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что в случае твоего задержания и доставления в отделение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полиции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возбуждения уголовного дела и т.д. должны соблюдаться все процессуальные нормы, действующие в отношении взрослых. Однако в связи с тем, что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ты несовершеннолетний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у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полиции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возникают дополнительные обязанности: незамедлительно поставить в известность о твоем задержании родителей (законных представителей), обеспечить с момента ареста (заключения под стражу) правовую помощь со стороны защитника (адвоката) и др.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61656"/>
            <a:ext cx="1224141" cy="1162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1"/>
            <a:ext cx="8749636" cy="664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imes New Roman"/>
              </a:rPr>
              <a:t>Если ты являешься подозреваемым (задержанным):</a:t>
            </a:r>
            <a:endParaRPr lang="ru-RU" sz="1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1.Веди себя вежливо и корректно, даже если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полицейский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ведет себя грубо.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2.Не вступай в конфликт с дознавателем или следователем.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3.Пытайся выяснить, четко задавая вопросы, на каком основании тебя задержали.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4.Если ты считаешь, что тебя задержали незаконно, то предупреди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полицейского,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что будешь обжаловать его действия (ты имеешь на это право в порядке ст. 125 Уголовно-процессуального Кодекса РФ).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5.Требуй немедленно сообщить родителям о том, что тебя задержали.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6.После прихода в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полицию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требуй составления протокола о задержании, в который ты можешь внести свои возражения, если они у тебя будут.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7.Никогда не сообщай то, в чем ты не уверен, не выдумывай то, чего не было.</a:t>
            </a:r>
            <a:b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8.Никогда не подписывай пустые листы.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9.Ты имеешь право отказаться от подписания протокола, указав причины отказа (причины могут быть следующие: «я отказываюсь подписать протокол, так как в нем написана неправда», «я отказываюсь подписать протокол, так как мне не разъяснили мои права» и т.п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.).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10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916832"/>
            <a:ext cx="1512168" cy="2637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16632"/>
            <a:ext cx="864096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imes New Roman"/>
              </a:rPr>
              <a:t>Помни, что уголовная и административная ответственность по законодательству наступает с 16 лет.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Но за некоторые виды преступлений - </a:t>
            </a:r>
            <a:r>
              <a:rPr lang="ru-RU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imes New Roman"/>
              </a:rPr>
              <a:t>с 14 лет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 В этот перечень входят убийство, изнасилование, кража, грабеж, разбой, вымогательство и ряд других преступлений.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Административное задержание производится при административном правонарушении. Чаще всего это: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мелкое хулиганство;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мелкое хищение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курение в недозволенных местах;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порча помещений, повреждение сидений в транспортных средствах;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распитие спиртных напитков;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жестокое обращение с животными;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незаконная вырубка зеленых насаждений;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занятие проституцией.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Виды административных правонарушений указаны в Кодексе РФ об административных правонарушениях. </a:t>
            </a:r>
            <a:b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Административное задержание не должно превышать трех часов.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Уголовное задержание производится работниками органов дознания или следователем по подозрению в совершении преступлений, которые перечислены в Уголовном Кодексе РФ.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4548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640960" cy="56046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Тебя могут подозревать в совершении преступления, если: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ты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был застигнут на месте преступления в момент совершения преступления или 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сразу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после его совершения;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2.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на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тебя указали очевидцы как на лицо, совершившее преступление;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AutoNum type="arabicPeriod" startAt="3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твоем лице или на одежде обнаружены следы совершения преступления, или 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при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тебе находится орудие преступления.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Если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к тебе на улице подошел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полицейский не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паникуй. Сотрудник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полиции может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остановить тебя для проверки документов, удостоверяющих личность (поэтому всегда старайся носить с собой паспорт), если ты подходишь по приметам разыскиваемых лиц. При отсутствии документов тебя могут задержать и доставить в отдел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полиции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для установления личности (но не более чем на 3 часа). В любом случаи сотрудник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полиции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обязан предъявить служебное удостоверение. Ни в коем случаи не спорь с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полицейским,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спокойно отвечай на все вопросы, не нервничай, не вырывайся и не убегай. Это может быть расценено как сопротивление сотруднику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полиции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, и реакция ответная будет крайне неприятной. При этом как можно быстрее постарайся связаться с родителями или адвокатом. </a:t>
            </a:r>
            <a:b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87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4"/>
            <a:ext cx="8424936" cy="487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Если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сотрудник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полиции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отсутствие родителей пришел к тебе домой и предложил пройти с ним в отдел для выяснения обстоятельств какого-либо происшествия: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1. Не открывай дверь. Предложи обратиться к соседям, что бы разговор происходил в присутствии взрослых.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2. Когда соседи подойдут, вежливо попроси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полицейского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предъявить служебное удостоверение. Перепиши его номер. Выясни фамилию, звание, должность сотрудника. Уточни, из какого он отдела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полиции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3. Сотрудник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полиции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обязан предъявить повестку. В ней должно быть указано кого, куда, в каком качестве, с какой целью и на какое время вызывают. Если повестки нет, то попроси её прислать. Не соглашайся пройти с сотрудником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полиции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отдел без повестки.</a:t>
            </a:r>
            <a:b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5122" name="Picture 2" descr="http://www.kazved.ru/uploadimg/542994_134166_24_2089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290917"/>
            <a:ext cx="2880320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202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8"/>
            <a:ext cx="8784976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Если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сотрудники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полиции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нарушили твои права, совершили в отношении тебя преступление, то нужно сохранить и зафиксировать следы преступления, засвидетельствовать с помощью медицинских работников следы побоев, записать фамилии, адреса и телефоны свидетелей, запомнить приметы сотрудников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полиции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а также доказать, что деяния сотрудников сих попадают под соответствующие статьи Уголовного кодекса РФ. В этом тебе могут помочь адвокаты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Помни свои права!</a:t>
            </a:r>
            <a:endParaRPr lang="ru-RU" sz="1400" b="1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Однако не забывай, что и ты должен соблюдать Закон и </a:t>
            </a:r>
            <a:r>
              <a:rPr lang="ru-RU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imes New Roman"/>
              </a:rPr>
              <a:t>незнание закона не освобождает тебя от ответственности.</a:t>
            </a:r>
            <a:endParaRPr lang="ru-RU" sz="14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Если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сотрудник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полиции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нарушил твои права, следует писать жалобу в прокуратуру и прокурор в течение 3х дней обязан по этому заявлению (жалобе)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вынести постановление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098" name="Picture 2" descr="http://www.korzik.net/uploads/posts/2012-06/1339583754_podborka_2_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24" y="4519372"/>
            <a:ext cx="2952328" cy="2214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365375"/>
            <a:ext cx="3549774" cy="2368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07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ет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Дети</Template>
  <TotalTime>72</TotalTime>
  <Words>554</Words>
  <Application>Microsoft Office PowerPoint</Application>
  <PresentationFormat>Экран (4:3)</PresentationFormat>
  <Paragraphs>53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Дети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Вера Юрьевна</dc:creator>
  <cp:lastModifiedBy>Никита</cp:lastModifiedBy>
  <cp:revision>12</cp:revision>
  <dcterms:created xsi:type="dcterms:W3CDTF">2010-08-21T04:08:07Z</dcterms:created>
  <dcterms:modified xsi:type="dcterms:W3CDTF">2015-02-05T13:20:09Z</dcterms:modified>
</cp:coreProperties>
</file>