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3" r:id="rId2"/>
    <p:sldId id="256" r:id="rId3"/>
    <p:sldId id="28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CA96E91-DF4D-4A88-A824-078365670E5F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C4ED523-E1CC-4A92-9FC4-93B1F7FD151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421030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Умеют животные думать</a:t>
            </a:r>
            <a:r>
              <a:rPr lang="ru-RU" sz="4800" dirty="0">
                <a:solidFill>
                  <a:srgbClr val="FF0000"/>
                </a:solidFill>
                <a:effectLst/>
                <a:latin typeface="arial"/>
              </a:rPr>
              <a:t>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573016"/>
            <a:ext cx="7622664" cy="1752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Выполнила </a:t>
            </a:r>
            <a:r>
              <a:rPr lang="ru-RU" dirty="0">
                <a:solidFill>
                  <a:srgbClr val="7030A0"/>
                </a:solidFill>
              </a:rPr>
              <a:t>работу ученица 4а класса школы № 568 Малышева Евгения.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"/>
            <a:ext cx="2592288" cy="2073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509120"/>
            <a:ext cx="2408225" cy="1923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1782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570088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7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284984"/>
            <a:ext cx="3657600" cy="23920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3648" y="1524000"/>
            <a:ext cx="7530040" cy="233704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 err="1" smtClean="0"/>
              <a:t>Бордер</a:t>
            </a:r>
            <a:r>
              <a:rPr lang="ru-RU" sz="5400" dirty="0" smtClean="0"/>
              <a:t> колли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91166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8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924944"/>
            <a:ext cx="3657600" cy="2816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47664" y="1524000"/>
            <a:ext cx="7386024" cy="2049016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 smtClean="0"/>
              <a:t>Вороны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75237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9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996952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1524000"/>
            <a:ext cx="7458032" cy="212102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 smtClean="0"/>
              <a:t>Крысы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984932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10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924944"/>
            <a:ext cx="3657600" cy="3277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1700808"/>
            <a:ext cx="7344816" cy="466344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 smtClean="0"/>
              <a:t>Прыгающий паук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316893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08920"/>
            <a:ext cx="749808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80055"/>
            <a:ext cx="4176464" cy="41764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16449"/>
            <a:ext cx="590550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08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6632"/>
            <a:ext cx="345811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005064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78092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Умеют </a:t>
            </a:r>
            <a:r>
              <a:rPr lang="ru-RU" sz="5400" dirty="0">
                <a:solidFill>
                  <a:srgbClr val="FF0000"/>
                </a:solidFill>
              </a:rPr>
              <a:t>животные </a:t>
            </a:r>
            <a:r>
              <a:rPr lang="ru-RU" sz="5400" dirty="0" smtClean="0">
                <a:solidFill>
                  <a:srgbClr val="FF0000"/>
                </a:solidFill>
              </a:rPr>
              <a:t>думать</a:t>
            </a:r>
            <a:r>
              <a:rPr lang="ru-RU" sz="5400" dirty="0" smtClean="0">
                <a:solidFill>
                  <a:srgbClr val="FF0000"/>
                </a:solidFill>
                <a:effectLst/>
                <a:latin typeface="arial"/>
              </a:rPr>
              <a:t>?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72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3648" y="476672"/>
            <a:ext cx="3657600" cy="4896544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Изучение мышления животных и в человеческом понимании "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Разума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"- ДА! У них есть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Разум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а значит и мыслительные процессы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развиты конечно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не так как у человека но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ОНИ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ДУМАЮТ И АНАЛИЗИРУЮТ!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06392" y="1403216"/>
            <a:ext cx="3657600" cy="4663440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Они понимают смысл многих слов (конечно после общения с человеком! 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arial"/>
              </a:rPr>
              <a:t>Они любят и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ненавидят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у каждого из них разный уровень способностей и также как у людей есть умные и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поглупее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Знаю что обезьяны обученные языку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глухонемым общаются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на этом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языке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они ОСМЫСЛЕННО передают информацию!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933056"/>
            <a:ext cx="4074752" cy="2565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07957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1 </a:t>
            </a:r>
            <a:r>
              <a:rPr lang="ru-RU" sz="6000" dirty="0" smtClean="0"/>
              <a:t>место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80928"/>
            <a:ext cx="3657600" cy="2311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31640" y="1524000"/>
            <a:ext cx="7602048" cy="154496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 smtClean="0"/>
              <a:t>Шимпанзе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680644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2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9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861048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568" y="1340768"/>
            <a:ext cx="8928992" cy="3600400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5400" dirty="0" smtClean="0"/>
              <a:t>Афалина     (БУТЫЛКОНОСЫЙ ДЕЛЬФИН)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753342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3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9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852936"/>
            <a:ext cx="3657600" cy="3284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87624" y="1524000"/>
            <a:ext cx="7746064" cy="248106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 smtClean="0"/>
              <a:t>Макака - резус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51237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4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9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80928"/>
            <a:ext cx="3657600" cy="2838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59632" y="1484784"/>
            <a:ext cx="7674056" cy="201622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/>
              <a:t>С</a:t>
            </a:r>
            <a:r>
              <a:rPr lang="ru-RU" sz="5400" dirty="0" smtClean="0"/>
              <a:t>лон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89954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5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284984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43608" y="1524000"/>
            <a:ext cx="7890080" cy="466344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 smtClean="0"/>
              <a:t>Африканский серый попугай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0613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6 </a:t>
            </a:r>
            <a:r>
              <a:rPr lang="ru-RU" sz="6000" dirty="0">
                <a:solidFill>
                  <a:srgbClr val="4F271C">
                    <a:satMod val="130000"/>
                  </a:srgbClr>
                </a:solidFill>
              </a:rPr>
              <a:t>место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924944"/>
            <a:ext cx="3657600" cy="1953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3648" y="1524000"/>
            <a:ext cx="7530040" cy="2553072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dirty="0" smtClean="0"/>
              <a:t>Гигантский </a:t>
            </a:r>
            <a:r>
              <a:rPr lang="ru-RU" sz="5400" dirty="0" err="1" smtClean="0"/>
              <a:t>осминог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2078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107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Умеют животные думать?</vt:lpstr>
      <vt:lpstr>Умеют животные думать?</vt:lpstr>
      <vt:lpstr>Презентация PowerPoint</vt:lpstr>
      <vt:lpstr>1 место</vt:lpstr>
      <vt:lpstr>2 место</vt:lpstr>
      <vt:lpstr>3 место</vt:lpstr>
      <vt:lpstr>4 место</vt:lpstr>
      <vt:lpstr>5 место</vt:lpstr>
      <vt:lpstr>6 место</vt:lpstr>
      <vt:lpstr>7 место</vt:lpstr>
      <vt:lpstr>8 место</vt:lpstr>
      <vt:lpstr>9 место</vt:lpstr>
      <vt:lpstr>10 место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7</cp:revision>
  <dcterms:created xsi:type="dcterms:W3CDTF">2014-11-21T17:28:47Z</dcterms:created>
  <dcterms:modified xsi:type="dcterms:W3CDTF">2014-11-21T18:49:50Z</dcterms:modified>
</cp:coreProperties>
</file>