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av" ContentType="audio/x-wav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63" r:id="rId3"/>
    <p:sldId id="259" r:id="rId4"/>
    <p:sldId id="264" r:id="rId5"/>
    <p:sldId id="273" r:id="rId6"/>
    <p:sldId id="272" r:id="rId7"/>
    <p:sldId id="260" r:id="rId8"/>
    <p:sldId id="261" r:id="rId9"/>
    <p:sldId id="274" r:id="rId10"/>
    <p:sldId id="275" r:id="rId11"/>
    <p:sldId id="257" r:id="rId12"/>
    <p:sldId id="277" r:id="rId13"/>
    <p:sldId id="258" r:id="rId14"/>
    <p:sldId id="266" r:id="rId15"/>
    <p:sldId id="262" r:id="rId16"/>
    <p:sldId id="265" r:id="rId17"/>
    <p:sldId id="267" r:id="rId18"/>
    <p:sldId id="276" r:id="rId19"/>
    <p:sldId id="271" r:id="rId20"/>
    <p:sldId id="268" r:id="rId21"/>
    <p:sldId id="278" r:id="rId22"/>
    <p:sldId id="256" r:id="rId2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003300"/>
    <a:srgbClr val="808080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95" autoAdjust="0"/>
  </p:normalViewPr>
  <p:slideViewPr>
    <p:cSldViewPr>
      <p:cViewPr varScale="1">
        <p:scale>
          <a:sx n="87" d="100"/>
          <a:sy n="87" d="100"/>
        </p:scale>
        <p:origin x="1494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110"/>
          <p:cNvGrpSpPr>
            <a:grpSpLocks/>
          </p:cNvGrpSpPr>
          <p:nvPr/>
        </p:nvGrpSpPr>
        <p:grpSpPr bwMode="auto">
          <a:xfrm>
            <a:off x="-257175" y="-23813"/>
            <a:ext cx="9518650" cy="7229476"/>
            <a:chOff x="-162" y="-15"/>
            <a:chExt cx="5996" cy="4554"/>
          </a:xfrm>
        </p:grpSpPr>
        <p:grpSp>
          <p:nvGrpSpPr>
            <p:cNvPr id="5" name="Group 109"/>
            <p:cNvGrpSpPr>
              <a:grpSpLocks/>
            </p:cNvGrpSpPr>
            <p:nvPr userDrawn="1"/>
          </p:nvGrpSpPr>
          <p:grpSpPr bwMode="auto">
            <a:xfrm>
              <a:off x="-162" y="-15"/>
              <a:ext cx="5996" cy="4554"/>
              <a:chOff x="-162" y="-15"/>
              <a:chExt cx="5996" cy="4554"/>
            </a:xfrm>
          </p:grpSpPr>
          <p:sp>
            <p:nvSpPr>
              <p:cNvPr id="20" name="Freeform 4"/>
              <p:cNvSpPr>
                <a:spLocks/>
              </p:cNvSpPr>
              <p:nvPr userDrawn="1"/>
            </p:nvSpPr>
            <p:spPr bwMode="hidden">
              <a:xfrm>
                <a:off x="3314" y="299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" name="Freeform 5"/>
              <p:cNvSpPr>
                <a:spLocks/>
              </p:cNvSpPr>
              <p:nvPr userDrawn="1"/>
            </p:nvSpPr>
            <p:spPr bwMode="hidden">
              <a:xfrm>
                <a:off x="2200" y="2586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2" name="Freeform 6"/>
              <p:cNvSpPr>
                <a:spLocks/>
              </p:cNvSpPr>
              <p:nvPr userDrawn="1"/>
            </p:nvSpPr>
            <p:spPr bwMode="hidden">
              <a:xfrm>
                <a:off x="2288" y="3047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7"/>
              <p:cNvSpPr>
                <a:spLocks/>
              </p:cNvSpPr>
              <p:nvPr userDrawn="1"/>
            </p:nvSpPr>
            <p:spPr bwMode="hidden">
              <a:xfrm>
                <a:off x="2609" y="355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8"/>
              <p:cNvSpPr>
                <a:spLocks/>
              </p:cNvSpPr>
              <p:nvPr userDrawn="1"/>
            </p:nvSpPr>
            <p:spPr bwMode="hidden">
              <a:xfrm>
                <a:off x="3980" y="1830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9"/>
              <p:cNvSpPr>
                <a:spLocks/>
              </p:cNvSpPr>
              <p:nvPr userDrawn="1"/>
            </p:nvSpPr>
            <p:spPr bwMode="hidden">
              <a:xfrm>
                <a:off x="3089" y="206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10"/>
              <p:cNvSpPr>
                <a:spLocks/>
              </p:cNvSpPr>
              <p:nvPr userDrawn="1"/>
            </p:nvSpPr>
            <p:spPr bwMode="hidden">
              <a:xfrm rot="3318475">
                <a:off x="2254" y="189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11"/>
              <p:cNvSpPr>
                <a:spLocks/>
              </p:cNvSpPr>
              <p:nvPr userDrawn="1"/>
            </p:nvSpPr>
            <p:spPr bwMode="hidden">
              <a:xfrm rot="20976686" flipH="1">
                <a:off x="2956" y="338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12"/>
              <p:cNvSpPr>
                <a:spLocks/>
              </p:cNvSpPr>
              <p:nvPr userDrawn="1"/>
            </p:nvSpPr>
            <p:spPr bwMode="hidden">
              <a:xfrm>
                <a:off x="1821" y="3000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13"/>
              <p:cNvSpPr>
                <a:spLocks/>
              </p:cNvSpPr>
              <p:nvPr userDrawn="1"/>
            </p:nvSpPr>
            <p:spPr bwMode="hidden">
              <a:xfrm rot="16244410" flipH="1">
                <a:off x="3615" y="375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0" name="Freeform 14"/>
              <p:cNvSpPr>
                <a:spLocks/>
              </p:cNvSpPr>
              <p:nvPr userDrawn="1"/>
            </p:nvSpPr>
            <p:spPr bwMode="hidden">
              <a:xfrm rot="6018034">
                <a:off x="1966" y="3575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15"/>
              <p:cNvSpPr>
                <a:spLocks/>
              </p:cNvSpPr>
              <p:nvPr userDrawn="1"/>
            </p:nvSpPr>
            <p:spPr bwMode="hidden">
              <a:xfrm rot="6284068">
                <a:off x="3400" y="3066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16"/>
              <p:cNvSpPr>
                <a:spLocks/>
              </p:cNvSpPr>
              <p:nvPr userDrawn="1"/>
            </p:nvSpPr>
            <p:spPr bwMode="hidden">
              <a:xfrm rot="19272242" flipV="1">
                <a:off x="3188" y="226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Freeform 17"/>
              <p:cNvSpPr>
                <a:spLocks/>
              </p:cNvSpPr>
              <p:nvPr userDrawn="1"/>
            </p:nvSpPr>
            <p:spPr bwMode="hidden">
              <a:xfrm rot="563450" flipH="1">
                <a:off x="1796" y="235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18"/>
              <p:cNvSpPr>
                <a:spLocks/>
              </p:cNvSpPr>
              <p:nvPr userDrawn="1"/>
            </p:nvSpPr>
            <p:spPr bwMode="hidden">
              <a:xfrm>
                <a:off x="1227" y="273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19"/>
              <p:cNvSpPr>
                <a:spLocks/>
              </p:cNvSpPr>
              <p:nvPr userDrawn="1"/>
            </p:nvSpPr>
            <p:spPr bwMode="hidden">
              <a:xfrm>
                <a:off x="113" y="2578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Freeform 20"/>
              <p:cNvSpPr>
                <a:spLocks/>
              </p:cNvSpPr>
              <p:nvPr userDrawn="1"/>
            </p:nvSpPr>
            <p:spPr bwMode="hidden">
              <a:xfrm>
                <a:off x="153" y="3003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21"/>
              <p:cNvSpPr>
                <a:spLocks/>
              </p:cNvSpPr>
              <p:nvPr userDrawn="1"/>
            </p:nvSpPr>
            <p:spPr bwMode="hidden">
              <a:xfrm rot="-2130091">
                <a:off x="738" y="3742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2"/>
              <p:cNvSpPr>
                <a:spLocks/>
              </p:cNvSpPr>
              <p:nvPr userDrawn="1"/>
            </p:nvSpPr>
            <p:spPr bwMode="hidden">
              <a:xfrm>
                <a:off x="1821" y="195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9" name="Freeform 23"/>
              <p:cNvSpPr>
                <a:spLocks/>
              </p:cNvSpPr>
              <p:nvPr userDrawn="1"/>
            </p:nvSpPr>
            <p:spPr bwMode="hidden">
              <a:xfrm>
                <a:off x="1002" y="2055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24"/>
              <p:cNvSpPr>
                <a:spLocks/>
              </p:cNvSpPr>
              <p:nvPr userDrawn="1"/>
            </p:nvSpPr>
            <p:spPr bwMode="hidden">
              <a:xfrm rot="3318475">
                <a:off x="-73" y="200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25"/>
              <p:cNvSpPr>
                <a:spLocks/>
              </p:cNvSpPr>
              <p:nvPr userDrawn="1"/>
            </p:nvSpPr>
            <p:spPr bwMode="hidden">
              <a:xfrm rot="20976686" flipH="1">
                <a:off x="869" y="337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26"/>
              <p:cNvSpPr>
                <a:spLocks/>
              </p:cNvSpPr>
              <p:nvPr userDrawn="1"/>
            </p:nvSpPr>
            <p:spPr bwMode="hidden">
              <a:xfrm>
                <a:off x="-14" y="2956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27"/>
              <p:cNvSpPr>
                <a:spLocks/>
              </p:cNvSpPr>
              <p:nvPr userDrawn="1"/>
            </p:nvSpPr>
            <p:spPr bwMode="hidden">
              <a:xfrm rot="16244410" flipH="1">
                <a:off x="1516" y="372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28"/>
              <p:cNvSpPr>
                <a:spLocks/>
              </p:cNvSpPr>
              <p:nvPr userDrawn="1"/>
            </p:nvSpPr>
            <p:spPr bwMode="hidden">
              <a:xfrm rot="5508134">
                <a:off x="-25" y="3520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29"/>
              <p:cNvSpPr>
                <a:spLocks/>
              </p:cNvSpPr>
              <p:nvPr userDrawn="1"/>
            </p:nvSpPr>
            <p:spPr bwMode="hidden">
              <a:xfrm rot="6284068">
                <a:off x="1169" y="290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Freeform 30"/>
              <p:cNvSpPr>
                <a:spLocks/>
              </p:cNvSpPr>
              <p:nvPr userDrawn="1"/>
            </p:nvSpPr>
            <p:spPr bwMode="hidden">
              <a:xfrm rot="19272242" flipV="1">
                <a:off x="945" y="204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31"/>
              <p:cNvSpPr>
                <a:spLocks/>
              </p:cNvSpPr>
              <p:nvPr userDrawn="1"/>
            </p:nvSpPr>
            <p:spPr bwMode="hidden">
              <a:xfrm rot="563450" flipH="1">
                <a:off x="501" y="221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32"/>
              <p:cNvSpPr>
                <a:spLocks/>
              </p:cNvSpPr>
              <p:nvPr userDrawn="1"/>
            </p:nvSpPr>
            <p:spPr bwMode="hidden">
              <a:xfrm>
                <a:off x="1210" y="87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33"/>
              <p:cNvSpPr>
                <a:spLocks/>
              </p:cNvSpPr>
              <p:nvPr userDrawn="1"/>
            </p:nvSpPr>
            <p:spPr bwMode="hidden">
              <a:xfrm>
                <a:off x="96" y="466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34"/>
              <p:cNvSpPr>
                <a:spLocks/>
              </p:cNvSpPr>
              <p:nvPr userDrawn="1"/>
            </p:nvSpPr>
            <p:spPr bwMode="hidden">
              <a:xfrm>
                <a:off x="-20" y="1119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35"/>
              <p:cNvSpPr>
                <a:spLocks/>
              </p:cNvSpPr>
              <p:nvPr userDrawn="1"/>
            </p:nvSpPr>
            <p:spPr bwMode="hidden">
              <a:xfrm>
                <a:off x="721" y="163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2" name="Freeform 36"/>
              <p:cNvSpPr>
                <a:spLocks/>
              </p:cNvSpPr>
              <p:nvPr userDrawn="1"/>
            </p:nvSpPr>
            <p:spPr bwMode="hidden">
              <a:xfrm>
                <a:off x="1804" y="-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3" name="Freeform 37"/>
              <p:cNvSpPr>
                <a:spLocks/>
              </p:cNvSpPr>
              <p:nvPr userDrawn="1"/>
            </p:nvSpPr>
            <p:spPr bwMode="hidden">
              <a:xfrm>
                <a:off x="985" y="99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8"/>
              <p:cNvSpPr>
                <a:spLocks/>
              </p:cNvSpPr>
              <p:nvPr userDrawn="1"/>
            </p:nvSpPr>
            <p:spPr bwMode="hidden">
              <a:xfrm rot="3318475">
                <a:off x="185" y="-9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9"/>
              <p:cNvSpPr>
                <a:spLocks/>
              </p:cNvSpPr>
              <p:nvPr userDrawn="1"/>
            </p:nvSpPr>
            <p:spPr bwMode="hidden">
              <a:xfrm rot="20976686" flipH="1">
                <a:off x="852" y="126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40"/>
              <p:cNvSpPr>
                <a:spLocks/>
              </p:cNvSpPr>
              <p:nvPr userDrawn="1"/>
            </p:nvSpPr>
            <p:spPr bwMode="hidden">
              <a:xfrm>
                <a:off x="185" y="952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7" name="Freeform 41"/>
              <p:cNvSpPr>
                <a:spLocks/>
              </p:cNvSpPr>
              <p:nvPr userDrawn="1"/>
            </p:nvSpPr>
            <p:spPr bwMode="hidden">
              <a:xfrm rot="16244410" flipH="1">
                <a:off x="1487" y="146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Freeform 42"/>
              <p:cNvSpPr>
                <a:spLocks/>
              </p:cNvSpPr>
              <p:nvPr userDrawn="1"/>
            </p:nvSpPr>
            <p:spPr bwMode="hidden">
              <a:xfrm rot="2428453">
                <a:off x="-162" y="1684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Freeform 43"/>
              <p:cNvSpPr>
                <a:spLocks/>
              </p:cNvSpPr>
              <p:nvPr userDrawn="1"/>
            </p:nvSpPr>
            <p:spPr bwMode="hidden">
              <a:xfrm rot="6284068">
                <a:off x="1296" y="94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Freeform 44"/>
              <p:cNvSpPr>
                <a:spLocks/>
              </p:cNvSpPr>
              <p:nvPr userDrawn="1"/>
            </p:nvSpPr>
            <p:spPr bwMode="hidden">
              <a:xfrm rot="19272242" flipV="1">
                <a:off x="928" y="8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Freeform 45"/>
              <p:cNvSpPr>
                <a:spLocks/>
              </p:cNvSpPr>
              <p:nvPr userDrawn="1"/>
            </p:nvSpPr>
            <p:spPr bwMode="hidden">
              <a:xfrm rot="563450" flipH="1">
                <a:off x="-20" y="23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46"/>
              <p:cNvSpPr>
                <a:spLocks/>
              </p:cNvSpPr>
              <p:nvPr userDrawn="1"/>
            </p:nvSpPr>
            <p:spPr bwMode="hidden">
              <a:xfrm>
                <a:off x="3305" y="87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47"/>
              <p:cNvSpPr>
                <a:spLocks/>
              </p:cNvSpPr>
              <p:nvPr userDrawn="1"/>
            </p:nvSpPr>
            <p:spPr bwMode="hidden">
              <a:xfrm>
                <a:off x="2191" y="466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48"/>
              <p:cNvSpPr>
                <a:spLocks/>
              </p:cNvSpPr>
              <p:nvPr userDrawn="1"/>
            </p:nvSpPr>
            <p:spPr bwMode="hidden">
              <a:xfrm>
                <a:off x="2075" y="1119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49"/>
              <p:cNvSpPr>
                <a:spLocks/>
              </p:cNvSpPr>
              <p:nvPr userDrawn="1"/>
            </p:nvSpPr>
            <p:spPr bwMode="hidden">
              <a:xfrm>
                <a:off x="2816" y="163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50"/>
              <p:cNvSpPr>
                <a:spLocks/>
              </p:cNvSpPr>
              <p:nvPr userDrawn="1"/>
            </p:nvSpPr>
            <p:spPr bwMode="hidden">
              <a:xfrm>
                <a:off x="3899" y="-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Freeform 51"/>
              <p:cNvSpPr>
                <a:spLocks/>
              </p:cNvSpPr>
              <p:nvPr userDrawn="1"/>
            </p:nvSpPr>
            <p:spPr bwMode="hidden">
              <a:xfrm>
                <a:off x="3080" y="99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8" name="Freeform 52"/>
              <p:cNvSpPr>
                <a:spLocks/>
              </p:cNvSpPr>
              <p:nvPr userDrawn="1"/>
            </p:nvSpPr>
            <p:spPr bwMode="hidden">
              <a:xfrm rot="3318475">
                <a:off x="2005" y="51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9" name="Freeform 53"/>
              <p:cNvSpPr>
                <a:spLocks/>
              </p:cNvSpPr>
              <p:nvPr userDrawn="1"/>
            </p:nvSpPr>
            <p:spPr bwMode="hidden">
              <a:xfrm rot="20976686" flipH="1">
                <a:off x="2947" y="126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0" name="Freeform 54"/>
              <p:cNvSpPr>
                <a:spLocks/>
              </p:cNvSpPr>
              <p:nvPr userDrawn="1"/>
            </p:nvSpPr>
            <p:spPr bwMode="hidden">
              <a:xfrm>
                <a:off x="1908" y="1072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1" name="Freeform 55"/>
              <p:cNvSpPr>
                <a:spLocks/>
              </p:cNvSpPr>
              <p:nvPr userDrawn="1"/>
            </p:nvSpPr>
            <p:spPr bwMode="hidden">
              <a:xfrm rot="16244410" flipH="1">
                <a:off x="3582" y="146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2" name="Freeform 56"/>
              <p:cNvSpPr>
                <a:spLocks/>
              </p:cNvSpPr>
              <p:nvPr userDrawn="1"/>
            </p:nvSpPr>
            <p:spPr bwMode="hidden">
              <a:xfrm rot="2428453">
                <a:off x="1933" y="1684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3" name="Freeform 57"/>
              <p:cNvSpPr>
                <a:spLocks/>
              </p:cNvSpPr>
              <p:nvPr userDrawn="1"/>
            </p:nvSpPr>
            <p:spPr bwMode="hidden">
              <a:xfrm rot="6284068">
                <a:off x="3391" y="94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4" name="Freeform 58"/>
              <p:cNvSpPr>
                <a:spLocks/>
              </p:cNvSpPr>
              <p:nvPr userDrawn="1"/>
            </p:nvSpPr>
            <p:spPr bwMode="hidden">
              <a:xfrm rot="19272242" flipV="1">
                <a:off x="3023" y="84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5" name="Freeform 59"/>
              <p:cNvSpPr>
                <a:spLocks/>
              </p:cNvSpPr>
              <p:nvPr userDrawn="1"/>
            </p:nvSpPr>
            <p:spPr bwMode="hidden">
              <a:xfrm rot="563450" flipH="1">
                <a:off x="1847" y="238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6" name="Freeform 60"/>
              <p:cNvSpPr>
                <a:spLocks/>
              </p:cNvSpPr>
              <p:nvPr userDrawn="1"/>
            </p:nvSpPr>
            <p:spPr bwMode="hidden">
              <a:xfrm flipH="1">
                <a:off x="5075" y="867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7" name="Freeform 61"/>
              <p:cNvSpPr>
                <a:spLocks/>
              </p:cNvSpPr>
              <p:nvPr userDrawn="1"/>
            </p:nvSpPr>
            <p:spPr bwMode="hidden">
              <a:xfrm>
                <a:off x="4287" y="475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8" name="Freeform 62"/>
              <p:cNvSpPr>
                <a:spLocks/>
              </p:cNvSpPr>
              <p:nvPr userDrawn="1"/>
            </p:nvSpPr>
            <p:spPr bwMode="hidden">
              <a:xfrm>
                <a:off x="4171" y="1128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79" name="Freeform 63"/>
              <p:cNvSpPr>
                <a:spLocks/>
              </p:cNvSpPr>
              <p:nvPr userDrawn="1"/>
            </p:nvSpPr>
            <p:spPr bwMode="hidden">
              <a:xfrm>
                <a:off x="5092" y="157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0" name="Freeform 64"/>
              <p:cNvSpPr>
                <a:spLocks/>
              </p:cNvSpPr>
              <p:nvPr userDrawn="1"/>
            </p:nvSpPr>
            <p:spPr bwMode="hidden">
              <a:xfrm>
                <a:off x="4828" y="24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1" name="Freeform 65"/>
              <p:cNvSpPr>
                <a:spLocks/>
              </p:cNvSpPr>
              <p:nvPr userDrawn="1"/>
            </p:nvSpPr>
            <p:spPr bwMode="hidden">
              <a:xfrm rot="3318475">
                <a:off x="4137" y="-4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2" name="Freeform 66"/>
              <p:cNvSpPr>
                <a:spLocks/>
              </p:cNvSpPr>
              <p:nvPr userDrawn="1"/>
            </p:nvSpPr>
            <p:spPr bwMode="hidden">
              <a:xfrm rot="20976686" flipH="1">
                <a:off x="5043" y="127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3" name="Freeform 67"/>
              <p:cNvSpPr>
                <a:spLocks/>
              </p:cNvSpPr>
              <p:nvPr userDrawn="1"/>
            </p:nvSpPr>
            <p:spPr bwMode="hidden">
              <a:xfrm>
                <a:off x="4328" y="949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4" name="Freeform 68"/>
              <p:cNvSpPr>
                <a:spLocks/>
              </p:cNvSpPr>
              <p:nvPr userDrawn="1"/>
            </p:nvSpPr>
            <p:spPr bwMode="hidden">
              <a:xfrm rot="16244410" flipH="1">
                <a:off x="5172" y="321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5" name="Freeform 69"/>
              <p:cNvSpPr>
                <a:spLocks/>
              </p:cNvSpPr>
              <p:nvPr userDrawn="1"/>
            </p:nvSpPr>
            <p:spPr bwMode="hidden">
              <a:xfrm rot="2428453">
                <a:off x="4161" y="1609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6" name="Freeform 70"/>
              <p:cNvSpPr>
                <a:spLocks/>
              </p:cNvSpPr>
              <p:nvPr userDrawn="1"/>
            </p:nvSpPr>
            <p:spPr bwMode="hidden">
              <a:xfrm rot="6284068">
                <a:off x="4899" y="77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7" name="Freeform 71"/>
              <p:cNvSpPr>
                <a:spLocks/>
              </p:cNvSpPr>
              <p:nvPr userDrawn="1"/>
            </p:nvSpPr>
            <p:spPr bwMode="hidden">
              <a:xfrm rot="21011466" flipV="1">
                <a:off x="5122" y="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8" name="Freeform 72"/>
              <p:cNvSpPr>
                <a:spLocks/>
              </p:cNvSpPr>
              <p:nvPr userDrawn="1"/>
            </p:nvSpPr>
            <p:spPr bwMode="hidden">
              <a:xfrm rot="563450" flipH="1">
                <a:off x="3823" y="46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89" name="Freeform 73"/>
              <p:cNvSpPr>
                <a:spLocks/>
              </p:cNvSpPr>
              <p:nvPr userDrawn="1"/>
            </p:nvSpPr>
            <p:spPr bwMode="hidden">
              <a:xfrm rot="6521641">
                <a:off x="5097" y="2955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0" name="Freeform 74"/>
              <p:cNvSpPr>
                <a:spLocks/>
              </p:cNvSpPr>
              <p:nvPr userDrawn="1"/>
            </p:nvSpPr>
            <p:spPr bwMode="hidden">
              <a:xfrm>
                <a:off x="4287" y="2587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1" name="Freeform 75"/>
              <p:cNvSpPr>
                <a:spLocks/>
              </p:cNvSpPr>
              <p:nvPr userDrawn="1"/>
            </p:nvSpPr>
            <p:spPr bwMode="hidden">
              <a:xfrm>
                <a:off x="4171" y="3240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2" name="Freeform 76"/>
              <p:cNvSpPr>
                <a:spLocks/>
              </p:cNvSpPr>
              <p:nvPr userDrawn="1"/>
            </p:nvSpPr>
            <p:spPr bwMode="hidden">
              <a:xfrm rot="5844778">
                <a:off x="5044" y="3610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3" name="Freeform 77"/>
              <p:cNvSpPr>
                <a:spLocks/>
              </p:cNvSpPr>
              <p:nvPr userDrawn="1"/>
            </p:nvSpPr>
            <p:spPr bwMode="hidden">
              <a:xfrm>
                <a:off x="4852" y="204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4" name="Freeform 78"/>
              <p:cNvSpPr>
                <a:spLocks/>
              </p:cNvSpPr>
              <p:nvPr userDrawn="1"/>
            </p:nvSpPr>
            <p:spPr bwMode="hidden">
              <a:xfrm rot="3318475">
                <a:off x="4101" y="201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5" name="Freeform 79"/>
              <p:cNvSpPr>
                <a:spLocks/>
              </p:cNvSpPr>
              <p:nvPr userDrawn="1"/>
            </p:nvSpPr>
            <p:spPr bwMode="hidden">
              <a:xfrm rot="20976686" flipH="1">
                <a:off x="4923" y="368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6" name="Freeform 80"/>
              <p:cNvSpPr>
                <a:spLocks/>
              </p:cNvSpPr>
              <p:nvPr userDrawn="1"/>
            </p:nvSpPr>
            <p:spPr bwMode="hidden">
              <a:xfrm>
                <a:off x="4004" y="3193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7" name="Freeform 81"/>
              <p:cNvSpPr>
                <a:spLocks/>
              </p:cNvSpPr>
              <p:nvPr userDrawn="1"/>
            </p:nvSpPr>
            <p:spPr bwMode="hidden">
              <a:xfrm rot="6820033">
                <a:off x="4161" y="3637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8" name="Freeform 82"/>
              <p:cNvSpPr>
                <a:spLocks/>
              </p:cNvSpPr>
              <p:nvPr userDrawn="1"/>
            </p:nvSpPr>
            <p:spPr bwMode="hidden">
              <a:xfrm rot="6284068">
                <a:off x="4587" y="257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99" name="Freeform 83"/>
              <p:cNvSpPr>
                <a:spLocks/>
              </p:cNvSpPr>
              <p:nvPr userDrawn="1"/>
            </p:nvSpPr>
            <p:spPr bwMode="hidden">
              <a:xfrm rot="15949041" flipV="1">
                <a:off x="5116" y="210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0" name="Freeform 84"/>
              <p:cNvSpPr>
                <a:spLocks/>
              </p:cNvSpPr>
              <p:nvPr userDrawn="1"/>
            </p:nvSpPr>
            <p:spPr bwMode="hidden">
              <a:xfrm rot="563450" flipH="1">
                <a:off x="3979" y="2419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6" name="Group 105"/>
            <p:cNvGrpSpPr>
              <a:grpSpLocks/>
            </p:cNvGrpSpPr>
            <p:nvPr userDrawn="1"/>
          </p:nvGrpSpPr>
          <p:grpSpPr bwMode="auto">
            <a:xfrm>
              <a:off x="76" y="1909"/>
              <a:ext cx="5577" cy="1251"/>
              <a:chOff x="76" y="1909"/>
              <a:chExt cx="5577" cy="1251"/>
            </a:xfrm>
          </p:grpSpPr>
          <p:sp>
            <p:nvSpPr>
              <p:cNvPr id="7" name="Freeform 91"/>
              <p:cNvSpPr>
                <a:spLocks/>
              </p:cNvSpPr>
              <p:nvPr/>
            </p:nvSpPr>
            <p:spPr bwMode="ltGray">
              <a:xfrm rot="-3632084">
                <a:off x="225" y="2083"/>
                <a:ext cx="1123" cy="1031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solidFill>
                <a:srgbClr val="808080">
                  <a:alpha val="50000"/>
                </a:srgbClr>
              </a:soli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8" name="Group 85"/>
              <p:cNvGrpSpPr>
                <a:grpSpLocks/>
              </p:cNvGrpSpPr>
              <p:nvPr/>
            </p:nvGrpSpPr>
            <p:grpSpPr bwMode="auto">
              <a:xfrm>
                <a:off x="144" y="2221"/>
                <a:ext cx="5509" cy="141"/>
                <a:chOff x="150" y="543"/>
                <a:chExt cx="5309" cy="200"/>
              </a:xfrm>
            </p:grpSpPr>
            <p:sp>
              <p:nvSpPr>
                <p:cNvPr id="18" name="AutoShape 86"/>
                <p:cNvSpPr>
                  <a:spLocks noChangeArrowheads="1"/>
                </p:cNvSpPr>
                <p:nvPr/>
              </p:nvSpPr>
              <p:spPr bwMode="ltGray">
                <a:xfrm>
                  <a:off x="150" y="543"/>
                  <a:ext cx="5309" cy="20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808080">
                    <a:alpha val="50000"/>
                  </a:srgbClr>
                </a:soli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9" name="Rectangle 87"/>
                <p:cNvSpPr>
                  <a:spLocks noChangeArrowheads="1"/>
                </p:cNvSpPr>
                <p:nvPr/>
              </p:nvSpPr>
              <p:spPr bwMode="ltGray">
                <a:xfrm>
                  <a:off x="175" y="600"/>
                  <a:ext cx="5251" cy="50"/>
                </a:xfrm>
                <a:prstGeom prst="rect">
                  <a:avLst/>
                </a:prstGeom>
                <a:solidFill>
                  <a:srgbClr val="808080">
                    <a:alpha val="50000"/>
                  </a:srgbClr>
                </a:soli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9" name="Group 88"/>
              <p:cNvGrpSpPr>
                <a:grpSpLocks/>
              </p:cNvGrpSpPr>
              <p:nvPr/>
            </p:nvGrpSpPr>
            <p:grpSpPr bwMode="auto">
              <a:xfrm>
                <a:off x="76" y="2164"/>
                <a:ext cx="5509" cy="141"/>
                <a:chOff x="150" y="543"/>
                <a:chExt cx="5309" cy="200"/>
              </a:xfrm>
            </p:grpSpPr>
            <p:sp>
              <p:nvSpPr>
                <p:cNvPr id="16" name="AutoShape 89"/>
                <p:cNvSpPr>
                  <a:spLocks noChangeArrowheads="1"/>
                </p:cNvSpPr>
                <p:nvPr/>
              </p:nvSpPr>
              <p:spPr bwMode="auto">
                <a:xfrm>
                  <a:off x="150" y="543"/>
                  <a:ext cx="5309" cy="200"/>
                </a:xfrm>
                <a:prstGeom prst="roundRect">
                  <a:avLst>
                    <a:gd name="adj" fmla="val 50000"/>
                  </a:avLst>
                </a:prstGeom>
                <a:gradFill rotWithShape="0">
                  <a:gsLst>
                    <a:gs pos="0">
                      <a:srgbClr val="B2B2B2">
                        <a:gamma/>
                        <a:shade val="46275"/>
                        <a:invGamma/>
                      </a:srgbClr>
                    </a:gs>
                    <a:gs pos="50000">
                      <a:srgbClr val="B2B2B2"/>
                    </a:gs>
                    <a:gs pos="100000">
                      <a:srgbClr val="B2B2B2">
                        <a:gamma/>
                        <a:shade val="46275"/>
                        <a:invGamma/>
                      </a:srgbClr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7" name="Rectangle 90"/>
                <p:cNvSpPr>
                  <a:spLocks noChangeArrowheads="1"/>
                </p:cNvSpPr>
                <p:nvPr/>
              </p:nvSpPr>
              <p:spPr bwMode="auto">
                <a:xfrm>
                  <a:off x="175" y="600"/>
                  <a:ext cx="5251" cy="50"/>
                </a:xfrm>
                <a:prstGeom prst="rect">
                  <a:avLst/>
                </a:prstGeom>
                <a:gradFill rotWithShape="0">
                  <a:gsLst>
                    <a:gs pos="0">
                      <a:srgbClr val="B2B2B2"/>
                    </a:gs>
                    <a:gs pos="50000">
                      <a:srgbClr val="B2B2B2">
                        <a:gamma/>
                        <a:tint val="27451"/>
                        <a:invGamma/>
                      </a:srgbClr>
                    </a:gs>
                    <a:gs pos="100000">
                      <a:srgbClr val="B2B2B2"/>
                    </a:gs>
                  </a:gsLst>
                  <a:lin ang="5400000" scaled="1"/>
                </a:gradFill>
                <a:ln w="9525">
                  <a:noFill/>
                  <a:miter lim="800000"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  <p:grpSp>
            <p:nvGrpSpPr>
              <p:cNvPr id="10" name="Group 92"/>
              <p:cNvGrpSpPr>
                <a:grpSpLocks/>
              </p:cNvGrpSpPr>
              <p:nvPr/>
            </p:nvGrpSpPr>
            <p:grpSpPr bwMode="auto">
              <a:xfrm rot="-3629538">
                <a:off x="242" y="1946"/>
                <a:ext cx="1025" cy="952"/>
                <a:chOff x="1016" y="940"/>
                <a:chExt cx="2844" cy="2644"/>
              </a:xfrm>
            </p:grpSpPr>
            <p:sp>
              <p:nvSpPr>
                <p:cNvPr id="11" name="Freeform 93"/>
                <p:cNvSpPr>
                  <a:spLocks/>
                </p:cNvSpPr>
                <p:nvPr/>
              </p:nvSpPr>
              <p:spPr bwMode="auto">
                <a:xfrm>
                  <a:off x="1019" y="969"/>
                  <a:ext cx="2844" cy="2613"/>
                </a:xfrm>
                <a:custGeom>
                  <a:avLst/>
                  <a:gdLst/>
                  <a:ahLst/>
                  <a:cxnLst>
                    <a:cxn ang="0">
                      <a:pos x="17" y="180"/>
                    </a:cxn>
                    <a:cxn ang="0">
                      <a:pos x="284" y="720"/>
                    </a:cxn>
                    <a:cxn ang="0">
                      <a:pos x="380" y="687"/>
                    </a:cxn>
                    <a:cxn ang="0">
                      <a:pos x="647" y="249"/>
                    </a:cxn>
                    <a:cxn ang="0">
                      <a:pos x="716" y="138"/>
                    </a:cxn>
                    <a:cxn ang="0">
                      <a:pos x="182" y="0"/>
                    </a:cxn>
                    <a:cxn ang="0">
                      <a:pos x="17" y="180"/>
                    </a:cxn>
                  </a:cxnLst>
                  <a:rect l="0" t="0" r="r" b="b"/>
                  <a:pathLst>
                    <a:path w="866" h="795">
                      <a:moveTo>
                        <a:pt x="17" y="180"/>
                      </a:moveTo>
                      <a:cubicBezTo>
                        <a:pt x="49" y="413"/>
                        <a:pt x="206" y="636"/>
                        <a:pt x="284" y="720"/>
                      </a:cubicBezTo>
                      <a:cubicBezTo>
                        <a:pt x="359" y="795"/>
                        <a:pt x="422" y="771"/>
                        <a:pt x="380" y="687"/>
                      </a:cubicBezTo>
                      <a:cubicBezTo>
                        <a:pt x="284" y="378"/>
                        <a:pt x="197" y="183"/>
                        <a:pt x="647" y="249"/>
                      </a:cubicBezTo>
                      <a:cubicBezTo>
                        <a:pt x="866" y="276"/>
                        <a:pt x="791" y="175"/>
                        <a:pt x="716" y="138"/>
                      </a:cubicBezTo>
                      <a:cubicBezTo>
                        <a:pt x="575" y="63"/>
                        <a:pt x="317" y="6"/>
                        <a:pt x="182" y="0"/>
                      </a:cubicBezTo>
                      <a:cubicBezTo>
                        <a:pt x="95" y="0"/>
                        <a:pt x="0" y="32"/>
                        <a:pt x="17" y="18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12700" cmpd="sng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2" name="Freeform 94"/>
                <p:cNvSpPr>
                  <a:spLocks/>
                </p:cNvSpPr>
                <p:nvPr/>
              </p:nvSpPr>
              <p:spPr bwMode="auto">
                <a:xfrm>
                  <a:off x="1071" y="983"/>
                  <a:ext cx="641" cy="1919"/>
                </a:xfrm>
                <a:custGeom>
                  <a:avLst/>
                  <a:gdLst/>
                  <a:ahLst/>
                  <a:cxnLst>
                    <a:cxn ang="0">
                      <a:pos x="209" y="42"/>
                    </a:cxn>
                    <a:cxn ang="0">
                      <a:pos x="1" y="551"/>
                    </a:cxn>
                    <a:cxn ang="0">
                      <a:pos x="218" y="1319"/>
                    </a:cxn>
                    <a:cxn ang="0">
                      <a:pos x="518" y="1845"/>
                    </a:cxn>
                    <a:cxn ang="0">
                      <a:pos x="551" y="1761"/>
                    </a:cxn>
                    <a:cxn ang="0">
                      <a:pos x="259" y="1060"/>
                    </a:cxn>
                    <a:cxn ang="0">
                      <a:pos x="218" y="559"/>
                    </a:cxn>
                    <a:cxn ang="0">
                      <a:pos x="343" y="192"/>
                    </a:cxn>
                    <a:cxn ang="0">
                      <a:pos x="476" y="117"/>
                    </a:cxn>
                    <a:cxn ang="0">
                      <a:pos x="635" y="58"/>
                    </a:cxn>
                    <a:cxn ang="0">
                      <a:pos x="518" y="8"/>
                    </a:cxn>
                    <a:cxn ang="0">
                      <a:pos x="326" y="8"/>
                    </a:cxn>
                    <a:cxn ang="0">
                      <a:pos x="209" y="42"/>
                    </a:cxn>
                  </a:cxnLst>
                  <a:rect l="0" t="0" r="r" b="b"/>
                  <a:pathLst>
                    <a:path w="642" h="1919">
                      <a:moveTo>
                        <a:pt x="209" y="42"/>
                      </a:moveTo>
                      <a:cubicBezTo>
                        <a:pt x="59" y="125"/>
                        <a:pt x="0" y="338"/>
                        <a:pt x="1" y="551"/>
                      </a:cubicBezTo>
                      <a:cubicBezTo>
                        <a:pt x="2" y="764"/>
                        <a:pt x="132" y="1103"/>
                        <a:pt x="218" y="1319"/>
                      </a:cubicBezTo>
                      <a:cubicBezTo>
                        <a:pt x="304" y="1535"/>
                        <a:pt x="462" y="1771"/>
                        <a:pt x="518" y="1845"/>
                      </a:cubicBezTo>
                      <a:cubicBezTo>
                        <a:pt x="574" y="1919"/>
                        <a:pt x="594" y="1892"/>
                        <a:pt x="551" y="1761"/>
                      </a:cubicBezTo>
                      <a:cubicBezTo>
                        <a:pt x="508" y="1630"/>
                        <a:pt x="314" y="1260"/>
                        <a:pt x="259" y="1060"/>
                      </a:cubicBezTo>
                      <a:cubicBezTo>
                        <a:pt x="204" y="860"/>
                        <a:pt x="204" y="704"/>
                        <a:pt x="218" y="559"/>
                      </a:cubicBezTo>
                      <a:cubicBezTo>
                        <a:pt x="232" y="414"/>
                        <a:pt x="300" y="266"/>
                        <a:pt x="343" y="192"/>
                      </a:cubicBezTo>
                      <a:cubicBezTo>
                        <a:pt x="386" y="118"/>
                        <a:pt x="427" y="139"/>
                        <a:pt x="476" y="117"/>
                      </a:cubicBezTo>
                      <a:cubicBezTo>
                        <a:pt x="525" y="95"/>
                        <a:pt x="628" y="76"/>
                        <a:pt x="635" y="58"/>
                      </a:cubicBezTo>
                      <a:cubicBezTo>
                        <a:pt x="642" y="40"/>
                        <a:pt x="569" y="16"/>
                        <a:pt x="518" y="8"/>
                      </a:cubicBezTo>
                      <a:cubicBezTo>
                        <a:pt x="467" y="0"/>
                        <a:pt x="378" y="2"/>
                        <a:pt x="326" y="8"/>
                      </a:cubicBezTo>
                      <a:cubicBezTo>
                        <a:pt x="274" y="14"/>
                        <a:pt x="259" y="0"/>
                        <a:pt x="209" y="4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75686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0" scaled="1"/>
                </a:gradFill>
                <a:ln w="9525" cap="flat" cmpd="sng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3" name="Freeform 95"/>
                <p:cNvSpPr>
                  <a:spLocks/>
                </p:cNvSpPr>
                <p:nvPr/>
              </p:nvSpPr>
              <p:spPr bwMode="auto">
                <a:xfrm>
                  <a:off x="1197" y="939"/>
                  <a:ext cx="2411" cy="630"/>
                </a:xfrm>
                <a:custGeom>
                  <a:avLst/>
                  <a:gdLst/>
                  <a:ahLst/>
                  <a:cxnLst>
                    <a:cxn ang="0">
                      <a:pos x="11" y="117"/>
                    </a:cxn>
                    <a:cxn ang="0">
                      <a:pos x="250" y="10"/>
                    </a:cxn>
                    <a:cxn ang="0">
                      <a:pos x="765" y="58"/>
                    </a:cxn>
                    <a:cxn ang="0">
                      <a:pos x="1574" y="256"/>
                    </a:cxn>
                    <a:cxn ang="0">
                      <a:pos x="2162" y="470"/>
                    </a:cxn>
                    <a:cxn ang="0">
                      <a:pos x="2359" y="586"/>
                    </a:cxn>
                    <a:cxn ang="0">
                      <a:pos x="2307" y="601"/>
                    </a:cxn>
                    <a:cxn ang="0">
                      <a:pos x="1741" y="415"/>
                    </a:cxn>
                    <a:cxn ang="0">
                      <a:pos x="874" y="212"/>
                    </a:cxn>
                    <a:cxn ang="0">
                      <a:pos x="382" y="179"/>
                    </a:cxn>
                    <a:cxn ang="0">
                      <a:pos x="198" y="270"/>
                    </a:cxn>
                    <a:cxn ang="0">
                      <a:pos x="31" y="187"/>
                    </a:cxn>
                    <a:cxn ang="0">
                      <a:pos x="11" y="117"/>
                    </a:cxn>
                  </a:cxnLst>
                  <a:rect l="0" t="0" r="r" b="b"/>
                  <a:pathLst>
                    <a:path w="2411" h="630">
                      <a:moveTo>
                        <a:pt x="11" y="117"/>
                      </a:moveTo>
                      <a:cubicBezTo>
                        <a:pt x="41" y="92"/>
                        <a:pt x="124" y="20"/>
                        <a:pt x="250" y="10"/>
                      </a:cubicBezTo>
                      <a:cubicBezTo>
                        <a:pt x="375" y="0"/>
                        <a:pt x="545" y="18"/>
                        <a:pt x="765" y="58"/>
                      </a:cubicBezTo>
                      <a:cubicBezTo>
                        <a:pt x="986" y="100"/>
                        <a:pt x="1341" y="187"/>
                        <a:pt x="1574" y="256"/>
                      </a:cubicBezTo>
                      <a:cubicBezTo>
                        <a:pt x="1807" y="324"/>
                        <a:pt x="2032" y="415"/>
                        <a:pt x="2162" y="470"/>
                      </a:cubicBezTo>
                      <a:cubicBezTo>
                        <a:pt x="2293" y="525"/>
                        <a:pt x="2336" y="565"/>
                        <a:pt x="2359" y="586"/>
                      </a:cubicBezTo>
                      <a:cubicBezTo>
                        <a:pt x="2383" y="607"/>
                        <a:pt x="2411" y="630"/>
                        <a:pt x="2307" y="601"/>
                      </a:cubicBezTo>
                      <a:cubicBezTo>
                        <a:pt x="2204" y="573"/>
                        <a:pt x="1980" y="481"/>
                        <a:pt x="1741" y="415"/>
                      </a:cubicBezTo>
                      <a:cubicBezTo>
                        <a:pt x="1502" y="351"/>
                        <a:pt x="1100" y="251"/>
                        <a:pt x="874" y="212"/>
                      </a:cubicBezTo>
                      <a:cubicBezTo>
                        <a:pt x="648" y="173"/>
                        <a:pt x="495" y="169"/>
                        <a:pt x="382" y="179"/>
                      </a:cubicBezTo>
                      <a:cubicBezTo>
                        <a:pt x="269" y="189"/>
                        <a:pt x="256" y="269"/>
                        <a:pt x="198" y="270"/>
                      </a:cubicBezTo>
                      <a:cubicBezTo>
                        <a:pt x="140" y="271"/>
                        <a:pt x="62" y="212"/>
                        <a:pt x="31" y="187"/>
                      </a:cubicBezTo>
                      <a:cubicBezTo>
                        <a:pt x="0" y="162"/>
                        <a:pt x="15" y="132"/>
                        <a:pt x="11" y="117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>
                        <a:gamma/>
                        <a:shade val="75686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54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4" name="Freeform 96"/>
                <p:cNvSpPr>
                  <a:spLocks/>
                </p:cNvSpPr>
                <p:nvPr/>
              </p:nvSpPr>
              <p:spPr bwMode="auto">
                <a:xfrm>
                  <a:off x="1847" y="1637"/>
                  <a:ext cx="1548" cy="1503"/>
                </a:xfrm>
                <a:custGeom>
                  <a:avLst/>
                  <a:gdLst/>
                  <a:ahLst/>
                  <a:cxnLst>
                    <a:cxn ang="0">
                      <a:pos x="54" y="275"/>
                    </a:cxn>
                    <a:cxn ang="0">
                      <a:pos x="388" y="33"/>
                    </a:cxn>
                    <a:cxn ang="0">
                      <a:pos x="1323" y="74"/>
                    </a:cxn>
                    <a:cxn ang="0">
                      <a:pos x="1448" y="149"/>
                    </a:cxn>
                    <a:cxn ang="0">
                      <a:pos x="730" y="108"/>
                    </a:cxn>
                    <a:cxn ang="0">
                      <a:pos x="305" y="216"/>
                    </a:cxn>
                    <a:cxn ang="0">
                      <a:pos x="146" y="525"/>
                    </a:cxn>
                    <a:cxn ang="0">
                      <a:pos x="246" y="1126"/>
                    </a:cxn>
                    <a:cxn ang="0">
                      <a:pos x="338" y="1435"/>
                    </a:cxn>
                    <a:cxn ang="0">
                      <a:pos x="280" y="1435"/>
                    </a:cxn>
                    <a:cxn ang="0">
                      <a:pos x="121" y="1034"/>
                    </a:cxn>
                    <a:cxn ang="0">
                      <a:pos x="38" y="617"/>
                    </a:cxn>
                    <a:cxn ang="0">
                      <a:pos x="54" y="275"/>
                    </a:cxn>
                  </a:cxnLst>
                  <a:rect l="0" t="0" r="r" b="b"/>
                  <a:pathLst>
                    <a:path w="1547" h="1502">
                      <a:moveTo>
                        <a:pt x="54" y="275"/>
                      </a:moveTo>
                      <a:cubicBezTo>
                        <a:pt x="112" y="178"/>
                        <a:pt x="177" y="66"/>
                        <a:pt x="388" y="33"/>
                      </a:cubicBezTo>
                      <a:cubicBezTo>
                        <a:pt x="599" y="0"/>
                        <a:pt x="1146" y="55"/>
                        <a:pt x="1323" y="74"/>
                      </a:cubicBezTo>
                      <a:cubicBezTo>
                        <a:pt x="1500" y="93"/>
                        <a:pt x="1547" y="143"/>
                        <a:pt x="1448" y="149"/>
                      </a:cubicBezTo>
                      <a:cubicBezTo>
                        <a:pt x="1349" y="155"/>
                        <a:pt x="920" y="97"/>
                        <a:pt x="730" y="108"/>
                      </a:cubicBezTo>
                      <a:cubicBezTo>
                        <a:pt x="540" y="119"/>
                        <a:pt x="402" y="147"/>
                        <a:pt x="305" y="216"/>
                      </a:cubicBezTo>
                      <a:cubicBezTo>
                        <a:pt x="208" y="285"/>
                        <a:pt x="156" y="373"/>
                        <a:pt x="146" y="525"/>
                      </a:cubicBezTo>
                      <a:cubicBezTo>
                        <a:pt x="136" y="677"/>
                        <a:pt x="214" y="974"/>
                        <a:pt x="246" y="1126"/>
                      </a:cubicBezTo>
                      <a:cubicBezTo>
                        <a:pt x="278" y="1278"/>
                        <a:pt x="332" y="1383"/>
                        <a:pt x="338" y="1435"/>
                      </a:cubicBezTo>
                      <a:cubicBezTo>
                        <a:pt x="344" y="1487"/>
                        <a:pt x="316" y="1502"/>
                        <a:pt x="280" y="1435"/>
                      </a:cubicBezTo>
                      <a:cubicBezTo>
                        <a:pt x="244" y="1368"/>
                        <a:pt x="161" y="1170"/>
                        <a:pt x="121" y="1034"/>
                      </a:cubicBezTo>
                      <a:cubicBezTo>
                        <a:pt x="81" y="898"/>
                        <a:pt x="49" y="743"/>
                        <a:pt x="38" y="617"/>
                      </a:cubicBezTo>
                      <a:cubicBezTo>
                        <a:pt x="27" y="491"/>
                        <a:pt x="0" y="375"/>
                        <a:pt x="54" y="275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50000">
                      <a:schemeClr val="accent1">
                        <a:gamma/>
                        <a:tint val="15294"/>
                        <a:invGamma/>
                      </a:schemeClr>
                    </a:gs>
                    <a:gs pos="100000">
                      <a:schemeClr val="accent1"/>
                    </a:gs>
                  </a:gsLst>
                  <a:lin ang="189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15" name="Freeform 97"/>
                <p:cNvSpPr>
                  <a:spLocks/>
                </p:cNvSpPr>
                <p:nvPr/>
              </p:nvSpPr>
              <p:spPr bwMode="auto">
                <a:xfrm>
                  <a:off x="1631" y="1453"/>
                  <a:ext cx="921" cy="911"/>
                </a:xfrm>
                <a:custGeom>
                  <a:avLst/>
                  <a:gdLst/>
                  <a:ahLst/>
                  <a:cxnLst>
                    <a:cxn ang="0">
                      <a:pos x="14" y="164"/>
                    </a:cxn>
                    <a:cxn ang="0">
                      <a:pos x="216" y="33"/>
                    </a:cxn>
                    <a:cxn ang="0">
                      <a:pos x="871" y="217"/>
                    </a:cxn>
                    <a:cxn ang="0">
                      <a:pos x="613" y="258"/>
                    </a:cxn>
                    <a:cxn ang="0">
                      <a:pos x="396" y="400"/>
                    </a:cxn>
                    <a:cxn ang="0">
                      <a:pos x="287" y="576"/>
                    </a:cxn>
                    <a:cxn ang="0">
                      <a:pos x="262" y="843"/>
                    </a:cxn>
                    <a:cxn ang="0">
                      <a:pos x="14" y="164"/>
                    </a:cxn>
                  </a:cxnLst>
                  <a:rect l="0" t="0" r="r" b="b"/>
                  <a:pathLst>
                    <a:path w="921" h="912">
                      <a:moveTo>
                        <a:pt x="14" y="164"/>
                      </a:moveTo>
                      <a:cubicBezTo>
                        <a:pt x="0" y="66"/>
                        <a:pt x="67" y="0"/>
                        <a:pt x="216" y="33"/>
                      </a:cubicBezTo>
                      <a:cubicBezTo>
                        <a:pt x="419" y="54"/>
                        <a:pt x="487" y="8"/>
                        <a:pt x="871" y="217"/>
                      </a:cubicBezTo>
                      <a:cubicBezTo>
                        <a:pt x="921" y="234"/>
                        <a:pt x="692" y="228"/>
                        <a:pt x="613" y="258"/>
                      </a:cubicBezTo>
                      <a:cubicBezTo>
                        <a:pt x="534" y="288"/>
                        <a:pt x="450" y="347"/>
                        <a:pt x="396" y="400"/>
                      </a:cubicBezTo>
                      <a:cubicBezTo>
                        <a:pt x="342" y="453"/>
                        <a:pt x="309" y="502"/>
                        <a:pt x="287" y="576"/>
                      </a:cubicBezTo>
                      <a:cubicBezTo>
                        <a:pt x="265" y="650"/>
                        <a:pt x="308" y="912"/>
                        <a:pt x="262" y="843"/>
                      </a:cubicBezTo>
                      <a:cubicBezTo>
                        <a:pt x="45" y="626"/>
                        <a:pt x="59" y="295"/>
                        <a:pt x="14" y="164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chemeClr val="accent1"/>
                    </a:gs>
                    <a:gs pos="100000">
                      <a:schemeClr val="accent1">
                        <a:gamma/>
                        <a:tint val="12157"/>
                        <a:invGamma/>
                      </a:schemeClr>
                    </a:gs>
                  </a:gsLst>
                  <a:lin ang="2700000" scaled="1"/>
                </a:gradFill>
                <a:ln w="9525">
                  <a:noFill/>
                  <a:round/>
                  <a:headEnd/>
                  <a:tailEnd/>
                </a:ln>
                <a:effectLst/>
              </p:spPr>
              <p:txBody>
                <a:bodyPr wrap="none" anchor="ctr"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</p:grpSp>
      <p:sp>
        <p:nvSpPr>
          <p:cNvPr id="10353" name="Rectangle 113"/>
          <p:cNvSpPr>
            <a:spLocks noGrp="1" noChangeArrowheads="1"/>
          </p:cNvSpPr>
          <p:nvPr>
            <p:ph type="ctrTitle" sz="quarter"/>
          </p:nvPr>
        </p:nvSpPr>
        <p:spPr>
          <a:xfrm>
            <a:off x="1905000" y="2209800"/>
            <a:ext cx="68580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0354" name="Rectangle 11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438400" y="3886200"/>
            <a:ext cx="5334000" cy="1752600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101" name="Rectangle 115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" name="Rectangle 116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" name="Rectangle 117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1A04461-5CB0-4159-844C-2458B50D138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5342779"/>
      </p:ext>
    </p:extLst>
  </p:cSld>
  <p:clrMapOvr>
    <a:masterClrMapping/>
  </p:clrMapOvr>
  <p:transition spd="slow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39EDD9-0E24-4276-8413-4BD2EC96DB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93974653"/>
      </p:ext>
    </p:extLst>
  </p:cSld>
  <p:clrMapOvr>
    <a:masterClrMapping/>
  </p:clrMapOvr>
  <p:transition spd="slow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A810A-F621-4B2B-8B22-2C7FC5CAFD5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66114304"/>
      </p:ext>
    </p:extLst>
  </p:cSld>
  <p:clrMapOvr>
    <a:masterClrMapping/>
  </p:clrMapOvr>
  <p:transition spd="slow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685800" y="609600"/>
            <a:ext cx="7772400" cy="5486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B302B67-C348-4B95-91FE-F744552D861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06048475"/>
      </p:ext>
    </p:extLst>
  </p:cSld>
  <p:clrMapOvr>
    <a:masterClrMapping/>
  </p:clrMapOvr>
  <p:transition spd="slow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09600"/>
            <a:ext cx="76200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685800" y="1981200"/>
            <a:ext cx="7772400" cy="4114800"/>
          </a:xfrm>
        </p:spPr>
        <p:txBody>
          <a:bodyPr/>
          <a:lstStyle/>
          <a:p>
            <a:pPr lvl="0"/>
            <a:endParaRPr lang="ru-RU" noProof="0" smtClean="0"/>
          </a:p>
        </p:txBody>
      </p:sp>
      <p:sp>
        <p:nvSpPr>
          <p:cNvPr id="4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EF29D84-5A73-4DFE-8944-88CB0105C78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95575638"/>
      </p:ext>
    </p:extLst>
  </p:cSld>
  <p:clrMapOvr>
    <a:masterClrMapping/>
  </p:clrMapOvr>
  <p:transition spd="slow"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7F495AF-2289-4602-B9EB-494AFF8EC96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01104865"/>
      </p:ext>
    </p:extLst>
  </p:cSld>
  <p:clrMapOvr>
    <a:masterClrMapping/>
  </p:clrMapOvr>
  <p:transition spd="slow"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E56FE0A-6FE4-41B0-A602-D6977D9987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51274837"/>
      </p:ext>
    </p:extLst>
  </p:cSld>
  <p:clrMapOvr>
    <a:masterClrMapping/>
  </p:clrMapOvr>
  <p:transition spd="slow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5B252EF-9317-4F2B-AF45-B8DBFD74C7C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00145066"/>
      </p:ext>
    </p:extLst>
  </p:cSld>
  <p:clrMapOvr>
    <a:masterClrMapping/>
  </p:clrMapOvr>
  <p:transition spd="slow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3F89A1BE-218D-4DE6-835F-B025384BE4A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17680428"/>
      </p:ext>
    </p:extLst>
  </p:cSld>
  <p:clrMapOvr>
    <a:masterClrMapping/>
  </p:clrMapOvr>
  <p:transition spd="slow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FC9C77B-2253-4FC6-ABBE-48FDC147C1B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19018667"/>
      </p:ext>
    </p:extLst>
  </p:cSld>
  <p:clrMapOvr>
    <a:masterClrMapping/>
  </p:clrMapOvr>
  <p:transition spd="slow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16CCB8BF-4D82-4DC4-A91A-52E7A734EFD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05652361"/>
      </p:ext>
    </p:extLst>
  </p:cSld>
  <p:clrMapOvr>
    <a:masterClrMapping/>
  </p:clrMapOvr>
  <p:transition spd="slow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11CBAED-F91D-4EE0-B83F-6E59206521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6639059"/>
      </p:ext>
    </p:extLst>
  </p:cSld>
  <p:clrMapOvr>
    <a:masterClrMapping/>
  </p:clrMapOvr>
  <p:transition spd="slow"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38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38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38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D2D5FF7-A27B-456A-AB32-D79900D9FB0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90565664"/>
      </p:ext>
    </p:extLst>
  </p:cSld>
  <p:clrMapOvr>
    <a:masterClrMapping/>
  </p:clrMapOvr>
  <p:transition spd="slow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382"/>
          <p:cNvGrpSpPr>
            <a:grpSpLocks/>
          </p:cNvGrpSpPr>
          <p:nvPr/>
        </p:nvGrpSpPr>
        <p:grpSpPr bwMode="auto">
          <a:xfrm>
            <a:off x="-254000" y="-50800"/>
            <a:ext cx="9518650" cy="7229475"/>
            <a:chOff x="-160" y="-32"/>
            <a:chExt cx="5996" cy="4554"/>
          </a:xfrm>
        </p:grpSpPr>
        <p:grpSp>
          <p:nvGrpSpPr>
            <p:cNvPr id="5128" name="Group 381"/>
            <p:cNvGrpSpPr>
              <a:grpSpLocks/>
            </p:cNvGrpSpPr>
            <p:nvPr userDrawn="1"/>
          </p:nvGrpSpPr>
          <p:grpSpPr bwMode="auto">
            <a:xfrm>
              <a:off x="-160" y="-32"/>
              <a:ext cx="5996" cy="4554"/>
              <a:chOff x="-160" y="-32"/>
              <a:chExt cx="5996" cy="4554"/>
            </a:xfrm>
          </p:grpSpPr>
          <p:sp>
            <p:nvSpPr>
              <p:cNvPr id="1324" name="Freeform 300"/>
              <p:cNvSpPr>
                <a:spLocks/>
              </p:cNvSpPr>
              <p:nvPr userDrawn="1"/>
            </p:nvSpPr>
            <p:spPr bwMode="hidden">
              <a:xfrm>
                <a:off x="3316" y="297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5" name="Freeform 301"/>
              <p:cNvSpPr>
                <a:spLocks/>
              </p:cNvSpPr>
              <p:nvPr userDrawn="1"/>
            </p:nvSpPr>
            <p:spPr bwMode="hidden">
              <a:xfrm>
                <a:off x="2202" y="2569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6" name="Freeform 302"/>
              <p:cNvSpPr>
                <a:spLocks/>
              </p:cNvSpPr>
              <p:nvPr userDrawn="1"/>
            </p:nvSpPr>
            <p:spPr bwMode="hidden">
              <a:xfrm>
                <a:off x="2290" y="3030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7" name="Freeform 303"/>
              <p:cNvSpPr>
                <a:spLocks/>
              </p:cNvSpPr>
              <p:nvPr userDrawn="1"/>
            </p:nvSpPr>
            <p:spPr bwMode="hidden">
              <a:xfrm>
                <a:off x="2611" y="3541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8" name="Freeform 304"/>
              <p:cNvSpPr>
                <a:spLocks/>
              </p:cNvSpPr>
              <p:nvPr userDrawn="1"/>
            </p:nvSpPr>
            <p:spPr bwMode="hidden">
              <a:xfrm>
                <a:off x="3982" y="1813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9" name="Freeform 305"/>
              <p:cNvSpPr>
                <a:spLocks/>
              </p:cNvSpPr>
              <p:nvPr userDrawn="1"/>
            </p:nvSpPr>
            <p:spPr bwMode="hidden">
              <a:xfrm>
                <a:off x="3091" y="2046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0" name="Freeform 306"/>
              <p:cNvSpPr>
                <a:spLocks/>
              </p:cNvSpPr>
              <p:nvPr userDrawn="1"/>
            </p:nvSpPr>
            <p:spPr bwMode="hidden">
              <a:xfrm rot="3318475">
                <a:off x="2256" y="187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1" name="Freeform 307"/>
              <p:cNvSpPr>
                <a:spLocks/>
              </p:cNvSpPr>
              <p:nvPr userDrawn="1"/>
            </p:nvSpPr>
            <p:spPr bwMode="hidden">
              <a:xfrm rot="20976686" flipH="1">
                <a:off x="2958" y="336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2" name="Freeform 308"/>
              <p:cNvSpPr>
                <a:spLocks/>
              </p:cNvSpPr>
              <p:nvPr userDrawn="1"/>
            </p:nvSpPr>
            <p:spPr bwMode="hidden">
              <a:xfrm>
                <a:off x="1823" y="2983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3" name="Freeform 309"/>
              <p:cNvSpPr>
                <a:spLocks/>
              </p:cNvSpPr>
              <p:nvPr userDrawn="1"/>
            </p:nvSpPr>
            <p:spPr bwMode="hidden">
              <a:xfrm rot="16244410" flipH="1">
                <a:off x="3617" y="373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4" name="Freeform 310"/>
              <p:cNvSpPr>
                <a:spLocks/>
              </p:cNvSpPr>
              <p:nvPr userDrawn="1"/>
            </p:nvSpPr>
            <p:spPr bwMode="hidden">
              <a:xfrm rot="6018034">
                <a:off x="1968" y="3558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5" name="Freeform 311"/>
              <p:cNvSpPr>
                <a:spLocks/>
              </p:cNvSpPr>
              <p:nvPr userDrawn="1"/>
            </p:nvSpPr>
            <p:spPr bwMode="hidden">
              <a:xfrm rot="6284068">
                <a:off x="3402" y="304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6" name="Freeform 312"/>
              <p:cNvSpPr>
                <a:spLocks/>
              </p:cNvSpPr>
              <p:nvPr userDrawn="1"/>
            </p:nvSpPr>
            <p:spPr bwMode="hidden">
              <a:xfrm rot="19272242" flipV="1">
                <a:off x="3190" y="224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7" name="Freeform 313"/>
              <p:cNvSpPr>
                <a:spLocks/>
              </p:cNvSpPr>
              <p:nvPr userDrawn="1"/>
            </p:nvSpPr>
            <p:spPr bwMode="hidden">
              <a:xfrm rot="563450" flipH="1">
                <a:off x="1798" y="234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8" name="Freeform 314"/>
              <p:cNvSpPr>
                <a:spLocks/>
              </p:cNvSpPr>
              <p:nvPr userDrawn="1"/>
            </p:nvSpPr>
            <p:spPr bwMode="hidden">
              <a:xfrm>
                <a:off x="1229" y="271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39" name="Freeform 315"/>
              <p:cNvSpPr>
                <a:spLocks/>
              </p:cNvSpPr>
              <p:nvPr userDrawn="1"/>
            </p:nvSpPr>
            <p:spPr bwMode="hidden">
              <a:xfrm>
                <a:off x="115" y="2561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0" name="Freeform 316"/>
              <p:cNvSpPr>
                <a:spLocks/>
              </p:cNvSpPr>
              <p:nvPr userDrawn="1"/>
            </p:nvSpPr>
            <p:spPr bwMode="hidden">
              <a:xfrm>
                <a:off x="155" y="2986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1" name="Freeform 317"/>
              <p:cNvSpPr>
                <a:spLocks/>
              </p:cNvSpPr>
              <p:nvPr userDrawn="1"/>
            </p:nvSpPr>
            <p:spPr bwMode="hidden">
              <a:xfrm rot="-2130091">
                <a:off x="740" y="372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2" name="Freeform 318"/>
              <p:cNvSpPr>
                <a:spLocks/>
              </p:cNvSpPr>
              <p:nvPr userDrawn="1"/>
            </p:nvSpPr>
            <p:spPr bwMode="hidden">
              <a:xfrm>
                <a:off x="1823" y="193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3" name="Freeform 319"/>
              <p:cNvSpPr>
                <a:spLocks/>
              </p:cNvSpPr>
              <p:nvPr userDrawn="1"/>
            </p:nvSpPr>
            <p:spPr bwMode="hidden">
              <a:xfrm>
                <a:off x="1004" y="2038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4" name="Freeform 320"/>
              <p:cNvSpPr>
                <a:spLocks/>
              </p:cNvSpPr>
              <p:nvPr userDrawn="1"/>
            </p:nvSpPr>
            <p:spPr bwMode="hidden">
              <a:xfrm rot="3318475">
                <a:off x="-71" y="198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5" name="Freeform 321"/>
              <p:cNvSpPr>
                <a:spLocks/>
              </p:cNvSpPr>
              <p:nvPr userDrawn="1"/>
            </p:nvSpPr>
            <p:spPr bwMode="hidden">
              <a:xfrm rot="20976686" flipH="1">
                <a:off x="871" y="335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6" name="Freeform 322"/>
              <p:cNvSpPr>
                <a:spLocks/>
              </p:cNvSpPr>
              <p:nvPr userDrawn="1"/>
            </p:nvSpPr>
            <p:spPr bwMode="hidden">
              <a:xfrm>
                <a:off x="-12" y="2939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7" name="Freeform 323"/>
              <p:cNvSpPr>
                <a:spLocks/>
              </p:cNvSpPr>
              <p:nvPr userDrawn="1"/>
            </p:nvSpPr>
            <p:spPr bwMode="hidden">
              <a:xfrm rot="16244410" flipH="1">
                <a:off x="1518" y="3710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8" name="Freeform 324"/>
              <p:cNvSpPr>
                <a:spLocks/>
              </p:cNvSpPr>
              <p:nvPr userDrawn="1"/>
            </p:nvSpPr>
            <p:spPr bwMode="hidden">
              <a:xfrm rot="5508134">
                <a:off x="-23" y="3503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49" name="Freeform 325"/>
              <p:cNvSpPr>
                <a:spLocks/>
              </p:cNvSpPr>
              <p:nvPr userDrawn="1"/>
            </p:nvSpPr>
            <p:spPr bwMode="hidden">
              <a:xfrm rot="6284068">
                <a:off x="1171" y="288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0" name="Freeform 326"/>
              <p:cNvSpPr>
                <a:spLocks/>
              </p:cNvSpPr>
              <p:nvPr userDrawn="1"/>
            </p:nvSpPr>
            <p:spPr bwMode="hidden">
              <a:xfrm rot="19272242" flipV="1">
                <a:off x="947" y="202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1" name="Freeform 327"/>
              <p:cNvSpPr>
                <a:spLocks/>
              </p:cNvSpPr>
              <p:nvPr userDrawn="1"/>
            </p:nvSpPr>
            <p:spPr bwMode="hidden">
              <a:xfrm rot="563450" flipH="1">
                <a:off x="503" y="220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2" name="Freeform 328"/>
              <p:cNvSpPr>
                <a:spLocks/>
              </p:cNvSpPr>
              <p:nvPr userDrawn="1"/>
            </p:nvSpPr>
            <p:spPr bwMode="hidden">
              <a:xfrm>
                <a:off x="1212" y="85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3" name="Freeform 329"/>
              <p:cNvSpPr>
                <a:spLocks/>
              </p:cNvSpPr>
              <p:nvPr userDrawn="1"/>
            </p:nvSpPr>
            <p:spPr bwMode="hidden">
              <a:xfrm>
                <a:off x="98" y="449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4" name="Freeform 330"/>
              <p:cNvSpPr>
                <a:spLocks/>
              </p:cNvSpPr>
              <p:nvPr userDrawn="1"/>
            </p:nvSpPr>
            <p:spPr bwMode="hidden">
              <a:xfrm>
                <a:off x="-18" y="1102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5" name="Freeform 331"/>
              <p:cNvSpPr>
                <a:spLocks/>
              </p:cNvSpPr>
              <p:nvPr userDrawn="1"/>
            </p:nvSpPr>
            <p:spPr bwMode="hidden">
              <a:xfrm>
                <a:off x="723" y="161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6" name="Freeform 332"/>
              <p:cNvSpPr>
                <a:spLocks/>
              </p:cNvSpPr>
              <p:nvPr userDrawn="1"/>
            </p:nvSpPr>
            <p:spPr bwMode="hidden">
              <a:xfrm>
                <a:off x="1806" y="-19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7" name="Freeform 333"/>
              <p:cNvSpPr>
                <a:spLocks/>
              </p:cNvSpPr>
              <p:nvPr userDrawn="1"/>
            </p:nvSpPr>
            <p:spPr bwMode="hidden">
              <a:xfrm>
                <a:off x="987" y="82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8" name="Freeform 334"/>
              <p:cNvSpPr>
                <a:spLocks/>
              </p:cNvSpPr>
              <p:nvPr userDrawn="1"/>
            </p:nvSpPr>
            <p:spPr bwMode="hidden">
              <a:xfrm rot="3318475">
                <a:off x="188" y="-111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59" name="Freeform 335"/>
              <p:cNvSpPr>
                <a:spLocks/>
              </p:cNvSpPr>
              <p:nvPr userDrawn="1"/>
            </p:nvSpPr>
            <p:spPr bwMode="hidden">
              <a:xfrm rot="20976686" flipH="1">
                <a:off x="854" y="124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0" name="Freeform 336"/>
              <p:cNvSpPr>
                <a:spLocks/>
              </p:cNvSpPr>
              <p:nvPr userDrawn="1"/>
            </p:nvSpPr>
            <p:spPr bwMode="hidden">
              <a:xfrm>
                <a:off x="187" y="935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1" name="Freeform 337"/>
              <p:cNvSpPr>
                <a:spLocks/>
              </p:cNvSpPr>
              <p:nvPr userDrawn="1"/>
            </p:nvSpPr>
            <p:spPr bwMode="hidden">
              <a:xfrm rot="16244410" flipH="1">
                <a:off x="1489" y="1446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2" name="Freeform 338"/>
              <p:cNvSpPr>
                <a:spLocks/>
              </p:cNvSpPr>
              <p:nvPr userDrawn="1"/>
            </p:nvSpPr>
            <p:spPr bwMode="hidden">
              <a:xfrm rot="2428453">
                <a:off x="-160" y="1667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3" name="Freeform 339"/>
              <p:cNvSpPr>
                <a:spLocks/>
              </p:cNvSpPr>
              <p:nvPr userDrawn="1"/>
            </p:nvSpPr>
            <p:spPr bwMode="hidden">
              <a:xfrm rot="6284068">
                <a:off x="1298" y="92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4" name="Freeform 340"/>
              <p:cNvSpPr>
                <a:spLocks/>
              </p:cNvSpPr>
              <p:nvPr userDrawn="1"/>
            </p:nvSpPr>
            <p:spPr bwMode="hidden">
              <a:xfrm rot="19272242" flipV="1">
                <a:off x="930" y="6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5" name="Freeform 341"/>
              <p:cNvSpPr>
                <a:spLocks/>
              </p:cNvSpPr>
              <p:nvPr userDrawn="1"/>
            </p:nvSpPr>
            <p:spPr bwMode="hidden">
              <a:xfrm rot="563450" flipH="1">
                <a:off x="-18" y="22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6" name="Freeform 342"/>
              <p:cNvSpPr>
                <a:spLocks/>
              </p:cNvSpPr>
              <p:nvPr userDrawn="1"/>
            </p:nvSpPr>
            <p:spPr bwMode="hidden">
              <a:xfrm>
                <a:off x="3307" y="85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7" name="Freeform 343"/>
              <p:cNvSpPr>
                <a:spLocks/>
              </p:cNvSpPr>
              <p:nvPr userDrawn="1"/>
            </p:nvSpPr>
            <p:spPr bwMode="hidden">
              <a:xfrm>
                <a:off x="2193" y="449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8" name="Freeform 344"/>
              <p:cNvSpPr>
                <a:spLocks/>
              </p:cNvSpPr>
              <p:nvPr userDrawn="1"/>
            </p:nvSpPr>
            <p:spPr bwMode="hidden">
              <a:xfrm>
                <a:off x="2077" y="1102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69" name="Freeform 345"/>
              <p:cNvSpPr>
                <a:spLocks/>
              </p:cNvSpPr>
              <p:nvPr userDrawn="1"/>
            </p:nvSpPr>
            <p:spPr bwMode="hidden">
              <a:xfrm>
                <a:off x="2818" y="161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0" name="Freeform 346"/>
              <p:cNvSpPr>
                <a:spLocks/>
              </p:cNvSpPr>
              <p:nvPr userDrawn="1"/>
            </p:nvSpPr>
            <p:spPr bwMode="hidden">
              <a:xfrm>
                <a:off x="3901" y="-19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1" name="Freeform 347"/>
              <p:cNvSpPr>
                <a:spLocks/>
              </p:cNvSpPr>
              <p:nvPr userDrawn="1"/>
            </p:nvSpPr>
            <p:spPr bwMode="hidden">
              <a:xfrm>
                <a:off x="3082" y="82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2" name="Freeform 348"/>
              <p:cNvSpPr>
                <a:spLocks/>
              </p:cNvSpPr>
              <p:nvPr userDrawn="1"/>
            </p:nvSpPr>
            <p:spPr bwMode="hidden">
              <a:xfrm rot="3318475">
                <a:off x="2007" y="3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3" name="Freeform 349"/>
              <p:cNvSpPr>
                <a:spLocks/>
              </p:cNvSpPr>
              <p:nvPr userDrawn="1"/>
            </p:nvSpPr>
            <p:spPr bwMode="hidden">
              <a:xfrm rot="20976686" flipH="1">
                <a:off x="2949" y="124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4" name="Freeform 350"/>
              <p:cNvSpPr>
                <a:spLocks/>
              </p:cNvSpPr>
              <p:nvPr userDrawn="1"/>
            </p:nvSpPr>
            <p:spPr bwMode="hidden">
              <a:xfrm>
                <a:off x="1910" y="1055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5" name="Freeform 351"/>
              <p:cNvSpPr>
                <a:spLocks/>
              </p:cNvSpPr>
              <p:nvPr userDrawn="1"/>
            </p:nvSpPr>
            <p:spPr bwMode="hidden">
              <a:xfrm rot="16244410" flipH="1">
                <a:off x="3584" y="1446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6" name="Freeform 352"/>
              <p:cNvSpPr>
                <a:spLocks/>
              </p:cNvSpPr>
              <p:nvPr userDrawn="1"/>
            </p:nvSpPr>
            <p:spPr bwMode="hidden">
              <a:xfrm rot="2428453">
                <a:off x="1935" y="1667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7" name="Freeform 353"/>
              <p:cNvSpPr>
                <a:spLocks/>
              </p:cNvSpPr>
              <p:nvPr userDrawn="1"/>
            </p:nvSpPr>
            <p:spPr bwMode="hidden">
              <a:xfrm rot="6284068">
                <a:off x="3393" y="92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8" name="Freeform 354"/>
              <p:cNvSpPr>
                <a:spLocks/>
              </p:cNvSpPr>
              <p:nvPr userDrawn="1"/>
            </p:nvSpPr>
            <p:spPr bwMode="hidden">
              <a:xfrm rot="19272242" flipV="1">
                <a:off x="3025" y="67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79" name="Freeform 355"/>
              <p:cNvSpPr>
                <a:spLocks/>
              </p:cNvSpPr>
              <p:nvPr userDrawn="1"/>
            </p:nvSpPr>
            <p:spPr bwMode="hidden">
              <a:xfrm rot="563450" flipH="1">
                <a:off x="1849" y="221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0" name="Freeform 356"/>
              <p:cNvSpPr>
                <a:spLocks/>
              </p:cNvSpPr>
              <p:nvPr userDrawn="1"/>
            </p:nvSpPr>
            <p:spPr bwMode="hidden">
              <a:xfrm flipH="1">
                <a:off x="5077" y="850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1" name="Freeform 357"/>
              <p:cNvSpPr>
                <a:spLocks/>
              </p:cNvSpPr>
              <p:nvPr userDrawn="1"/>
            </p:nvSpPr>
            <p:spPr bwMode="hidden">
              <a:xfrm>
                <a:off x="4289" y="458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2" name="Freeform 358"/>
              <p:cNvSpPr>
                <a:spLocks/>
              </p:cNvSpPr>
              <p:nvPr userDrawn="1"/>
            </p:nvSpPr>
            <p:spPr bwMode="hidden">
              <a:xfrm>
                <a:off x="4173" y="1111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3" name="Freeform 359"/>
              <p:cNvSpPr>
                <a:spLocks/>
              </p:cNvSpPr>
              <p:nvPr userDrawn="1"/>
            </p:nvSpPr>
            <p:spPr bwMode="hidden">
              <a:xfrm>
                <a:off x="5094" y="1562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4" name="Freeform 360"/>
              <p:cNvSpPr>
                <a:spLocks/>
              </p:cNvSpPr>
              <p:nvPr userDrawn="1"/>
            </p:nvSpPr>
            <p:spPr bwMode="hidden">
              <a:xfrm>
                <a:off x="4830" y="7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5" name="Freeform 361"/>
              <p:cNvSpPr>
                <a:spLocks/>
              </p:cNvSpPr>
              <p:nvPr userDrawn="1"/>
            </p:nvSpPr>
            <p:spPr bwMode="hidden">
              <a:xfrm rot="3318475">
                <a:off x="4139" y="-65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6" name="Freeform 362"/>
              <p:cNvSpPr>
                <a:spLocks/>
              </p:cNvSpPr>
              <p:nvPr userDrawn="1"/>
            </p:nvSpPr>
            <p:spPr bwMode="hidden">
              <a:xfrm rot="20976686" flipH="1">
                <a:off x="5045" y="1254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7" name="Freeform 363"/>
              <p:cNvSpPr>
                <a:spLocks/>
              </p:cNvSpPr>
              <p:nvPr userDrawn="1"/>
            </p:nvSpPr>
            <p:spPr bwMode="hidden">
              <a:xfrm>
                <a:off x="4330" y="932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8" name="Freeform 364"/>
              <p:cNvSpPr>
                <a:spLocks/>
              </p:cNvSpPr>
              <p:nvPr userDrawn="1"/>
            </p:nvSpPr>
            <p:spPr bwMode="hidden">
              <a:xfrm rot="16244410" flipH="1">
                <a:off x="5174" y="3195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89" name="Freeform 365"/>
              <p:cNvSpPr>
                <a:spLocks/>
              </p:cNvSpPr>
              <p:nvPr userDrawn="1"/>
            </p:nvSpPr>
            <p:spPr bwMode="hidden">
              <a:xfrm rot="2428453">
                <a:off x="4163" y="1592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0" name="Freeform 366"/>
              <p:cNvSpPr>
                <a:spLocks/>
              </p:cNvSpPr>
              <p:nvPr userDrawn="1"/>
            </p:nvSpPr>
            <p:spPr bwMode="hidden">
              <a:xfrm rot="6284068">
                <a:off x="4901" y="75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1" name="Freeform 367"/>
              <p:cNvSpPr>
                <a:spLocks/>
              </p:cNvSpPr>
              <p:nvPr userDrawn="1"/>
            </p:nvSpPr>
            <p:spPr bwMode="hidden">
              <a:xfrm rot="21011466" flipV="1">
                <a:off x="5124" y="-8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2" name="Freeform 368"/>
              <p:cNvSpPr>
                <a:spLocks/>
              </p:cNvSpPr>
              <p:nvPr userDrawn="1"/>
            </p:nvSpPr>
            <p:spPr bwMode="hidden">
              <a:xfrm rot="563450" flipH="1">
                <a:off x="3825" y="446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3" name="Freeform 369"/>
              <p:cNvSpPr>
                <a:spLocks/>
              </p:cNvSpPr>
              <p:nvPr userDrawn="1"/>
            </p:nvSpPr>
            <p:spPr bwMode="hidden">
              <a:xfrm rot="6521641">
                <a:off x="5099" y="2938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4" name="Freeform 370"/>
              <p:cNvSpPr>
                <a:spLocks/>
              </p:cNvSpPr>
              <p:nvPr userDrawn="1"/>
            </p:nvSpPr>
            <p:spPr bwMode="hidden">
              <a:xfrm>
                <a:off x="4289" y="2570"/>
                <a:ext cx="987" cy="743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5" name="Freeform 371"/>
              <p:cNvSpPr>
                <a:spLocks/>
              </p:cNvSpPr>
              <p:nvPr userDrawn="1"/>
            </p:nvSpPr>
            <p:spPr bwMode="hidden">
              <a:xfrm>
                <a:off x="4173" y="3223"/>
                <a:ext cx="650" cy="648"/>
              </a:xfrm>
              <a:custGeom>
                <a:avLst/>
                <a:gdLst/>
                <a:ahLst/>
                <a:cxnLst>
                  <a:cxn ang="0">
                    <a:pos x="468" y="114"/>
                  </a:cxn>
                  <a:cxn ang="0">
                    <a:pos x="621" y="453"/>
                  </a:cxn>
                  <a:cxn ang="0">
                    <a:pos x="522" y="495"/>
                  </a:cxn>
                  <a:cxn ang="0">
                    <a:pos x="105" y="519"/>
                  </a:cxn>
                  <a:cxn ang="0">
                    <a:pos x="30" y="450"/>
                  </a:cxn>
                  <a:cxn ang="0">
                    <a:pos x="231" y="84"/>
                  </a:cxn>
                  <a:cxn ang="0">
                    <a:pos x="468" y="114"/>
                  </a:cxn>
                </a:cxnLst>
                <a:rect l="0" t="0" r="r" b="b"/>
                <a:pathLst>
                  <a:path w="650" h="648">
                    <a:moveTo>
                      <a:pt x="468" y="114"/>
                    </a:moveTo>
                    <a:cubicBezTo>
                      <a:pt x="579" y="274"/>
                      <a:pt x="604" y="372"/>
                      <a:pt x="621" y="453"/>
                    </a:cubicBezTo>
                    <a:cubicBezTo>
                      <a:pt x="650" y="573"/>
                      <a:pt x="587" y="600"/>
                      <a:pt x="522" y="495"/>
                    </a:cubicBezTo>
                    <a:cubicBezTo>
                      <a:pt x="330" y="99"/>
                      <a:pt x="171" y="417"/>
                      <a:pt x="105" y="519"/>
                    </a:cubicBezTo>
                    <a:cubicBezTo>
                      <a:pt x="51" y="648"/>
                      <a:pt x="0" y="525"/>
                      <a:pt x="30" y="450"/>
                    </a:cubicBezTo>
                    <a:cubicBezTo>
                      <a:pt x="39" y="381"/>
                      <a:pt x="132" y="180"/>
                      <a:pt x="231" y="84"/>
                    </a:cubicBezTo>
                    <a:cubicBezTo>
                      <a:pt x="321" y="0"/>
                      <a:pt x="406" y="4"/>
                      <a:pt x="468" y="114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6" name="Freeform 372"/>
              <p:cNvSpPr>
                <a:spLocks/>
              </p:cNvSpPr>
              <p:nvPr userDrawn="1"/>
            </p:nvSpPr>
            <p:spPr bwMode="hidden">
              <a:xfrm rot="5844778">
                <a:off x="5046" y="359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tx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7" name="Freeform 373"/>
              <p:cNvSpPr>
                <a:spLocks/>
              </p:cNvSpPr>
              <p:nvPr userDrawn="1"/>
            </p:nvSpPr>
            <p:spPr bwMode="hidden">
              <a:xfrm>
                <a:off x="4854" y="2023"/>
                <a:ext cx="687" cy="609"/>
              </a:xfrm>
              <a:custGeom>
                <a:avLst/>
                <a:gdLst/>
                <a:ahLst/>
                <a:cxnLst>
                  <a:cxn ang="0">
                    <a:pos x="144" y="45"/>
                  </a:cxn>
                  <a:cxn ang="0">
                    <a:pos x="546" y="9"/>
                  </a:cxn>
                  <a:cxn ang="0">
                    <a:pos x="582" y="99"/>
                  </a:cxn>
                  <a:cxn ang="0">
                    <a:pos x="123" y="462"/>
                  </a:cxn>
                  <a:cxn ang="0">
                    <a:pos x="27" y="438"/>
                  </a:cxn>
                  <a:cxn ang="0">
                    <a:pos x="12" y="210"/>
                  </a:cxn>
                  <a:cxn ang="0">
                    <a:pos x="144" y="45"/>
                  </a:cxn>
                </a:cxnLst>
                <a:rect l="0" t="0" r="r" b="b"/>
                <a:pathLst>
                  <a:path w="687" h="609">
                    <a:moveTo>
                      <a:pt x="144" y="45"/>
                    </a:moveTo>
                    <a:cubicBezTo>
                      <a:pt x="306" y="0"/>
                      <a:pt x="472" y="5"/>
                      <a:pt x="546" y="9"/>
                    </a:cubicBezTo>
                    <a:cubicBezTo>
                      <a:pt x="654" y="12"/>
                      <a:pt x="687" y="75"/>
                      <a:pt x="582" y="99"/>
                    </a:cubicBezTo>
                    <a:cubicBezTo>
                      <a:pt x="81" y="144"/>
                      <a:pt x="162" y="423"/>
                      <a:pt x="123" y="462"/>
                    </a:cubicBezTo>
                    <a:cubicBezTo>
                      <a:pt x="123" y="609"/>
                      <a:pt x="39" y="495"/>
                      <a:pt x="27" y="438"/>
                    </a:cubicBezTo>
                    <a:cubicBezTo>
                      <a:pt x="18" y="393"/>
                      <a:pt x="0" y="291"/>
                      <a:pt x="12" y="210"/>
                    </a:cubicBezTo>
                    <a:cubicBezTo>
                      <a:pt x="15" y="141"/>
                      <a:pt x="36" y="66"/>
                      <a:pt x="144" y="45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8" name="Freeform 374"/>
              <p:cNvSpPr>
                <a:spLocks/>
              </p:cNvSpPr>
              <p:nvPr userDrawn="1"/>
            </p:nvSpPr>
            <p:spPr bwMode="hidden">
              <a:xfrm rot="3318475">
                <a:off x="4103" y="199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99" name="Freeform 375"/>
              <p:cNvSpPr>
                <a:spLocks/>
              </p:cNvSpPr>
              <p:nvPr userDrawn="1"/>
            </p:nvSpPr>
            <p:spPr bwMode="hidden">
              <a:xfrm rot="20976686" flipH="1">
                <a:off x="4925" y="3667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0" name="Freeform 376"/>
              <p:cNvSpPr>
                <a:spLocks/>
              </p:cNvSpPr>
              <p:nvPr userDrawn="1"/>
            </p:nvSpPr>
            <p:spPr bwMode="hidden">
              <a:xfrm>
                <a:off x="4006" y="3176"/>
                <a:ext cx="866" cy="795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1" name="Freeform 377"/>
              <p:cNvSpPr>
                <a:spLocks/>
              </p:cNvSpPr>
              <p:nvPr userDrawn="1"/>
            </p:nvSpPr>
            <p:spPr bwMode="hidden">
              <a:xfrm rot="6820033">
                <a:off x="4163" y="3620"/>
                <a:ext cx="802" cy="706"/>
              </a:xfrm>
              <a:custGeom>
                <a:avLst/>
                <a:gdLst/>
                <a:ahLst/>
                <a:cxnLst>
                  <a:cxn ang="0">
                    <a:pos x="742" y="110"/>
                  </a:cxn>
                  <a:cxn ang="0">
                    <a:pos x="958" y="572"/>
                  </a:cxn>
                  <a:cxn ang="0">
                    <a:pos x="847" y="638"/>
                  </a:cxn>
                  <a:cxn ang="0">
                    <a:pos x="202" y="269"/>
                  </a:cxn>
                  <a:cxn ang="0">
                    <a:pos x="163" y="173"/>
                  </a:cxn>
                  <a:cxn ang="0">
                    <a:pos x="481" y="35"/>
                  </a:cxn>
                  <a:cxn ang="0">
                    <a:pos x="742" y="110"/>
                  </a:cxn>
                </a:cxnLst>
                <a:rect l="0" t="0" r="r" b="b"/>
                <a:pathLst>
                  <a:path w="987" h="743">
                    <a:moveTo>
                      <a:pt x="742" y="110"/>
                    </a:moveTo>
                    <a:cubicBezTo>
                      <a:pt x="853" y="270"/>
                      <a:pt x="941" y="491"/>
                      <a:pt x="958" y="572"/>
                    </a:cubicBezTo>
                    <a:cubicBezTo>
                      <a:pt x="987" y="692"/>
                      <a:pt x="912" y="743"/>
                      <a:pt x="847" y="638"/>
                    </a:cubicBezTo>
                    <a:cubicBezTo>
                      <a:pt x="523" y="89"/>
                      <a:pt x="364" y="254"/>
                      <a:pt x="202" y="269"/>
                    </a:cubicBezTo>
                    <a:cubicBezTo>
                      <a:pt x="0" y="325"/>
                      <a:pt x="89" y="207"/>
                      <a:pt x="163" y="173"/>
                    </a:cubicBezTo>
                    <a:cubicBezTo>
                      <a:pt x="222" y="145"/>
                      <a:pt x="366" y="53"/>
                      <a:pt x="481" y="35"/>
                    </a:cubicBezTo>
                    <a:cubicBezTo>
                      <a:pt x="576" y="12"/>
                      <a:pt x="680" y="0"/>
                      <a:pt x="742" y="110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2" name="Freeform 378"/>
              <p:cNvSpPr>
                <a:spLocks/>
              </p:cNvSpPr>
              <p:nvPr userDrawn="1"/>
            </p:nvSpPr>
            <p:spPr bwMode="hidden">
              <a:xfrm rot="6284068">
                <a:off x="4589" y="2559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3" name="Freeform 379"/>
              <p:cNvSpPr>
                <a:spLocks/>
              </p:cNvSpPr>
              <p:nvPr userDrawn="1"/>
            </p:nvSpPr>
            <p:spPr bwMode="hidden">
              <a:xfrm rot="15949041" flipV="1">
                <a:off x="5118" y="2093"/>
                <a:ext cx="640" cy="797"/>
              </a:xfrm>
              <a:custGeom>
                <a:avLst/>
                <a:gdLst/>
                <a:ahLst/>
                <a:cxnLst>
                  <a:cxn ang="0">
                    <a:pos x="600" y="216"/>
                  </a:cxn>
                  <a:cxn ang="0">
                    <a:pos x="598" y="658"/>
                  </a:cxn>
                  <a:cxn ang="0">
                    <a:pos x="507" y="691"/>
                  </a:cxn>
                  <a:cxn ang="0">
                    <a:pos x="147" y="354"/>
                  </a:cxn>
                  <a:cxn ang="0">
                    <a:pos x="84" y="249"/>
                  </a:cxn>
                  <a:cxn ang="0">
                    <a:pos x="423" y="96"/>
                  </a:cxn>
                  <a:cxn ang="0">
                    <a:pos x="600" y="216"/>
                  </a:cxn>
                </a:cxnLst>
                <a:rect l="0" t="0" r="r" b="b"/>
                <a:pathLst>
                  <a:path w="640" h="797">
                    <a:moveTo>
                      <a:pt x="600" y="216"/>
                    </a:moveTo>
                    <a:cubicBezTo>
                      <a:pt x="640" y="379"/>
                      <a:pt x="604" y="584"/>
                      <a:pt x="598" y="658"/>
                    </a:cubicBezTo>
                    <a:cubicBezTo>
                      <a:pt x="592" y="766"/>
                      <a:pt x="528" y="797"/>
                      <a:pt x="507" y="691"/>
                    </a:cubicBezTo>
                    <a:cubicBezTo>
                      <a:pt x="495" y="276"/>
                      <a:pt x="255" y="360"/>
                      <a:pt x="147" y="354"/>
                    </a:cubicBezTo>
                    <a:cubicBezTo>
                      <a:pt x="0" y="350"/>
                      <a:pt x="18" y="294"/>
                      <a:pt x="84" y="249"/>
                    </a:cubicBezTo>
                    <a:cubicBezTo>
                      <a:pt x="147" y="204"/>
                      <a:pt x="339" y="108"/>
                      <a:pt x="423" y="96"/>
                    </a:cubicBezTo>
                    <a:cubicBezTo>
                      <a:pt x="477" y="81"/>
                      <a:pt x="585" y="0"/>
                      <a:pt x="600" y="216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404" name="Freeform 380"/>
              <p:cNvSpPr>
                <a:spLocks/>
              </p:cNvSpPr>
              <p:nvPr userDrawn="1"/>
            </p:nvSpPr>
            <p:spPr bwMode="hidden">
              <a:xfrm rot="563450" flipH="1">
                <a:off x="3981" y="2402"/>
                <a:ext cx="535" cy="645"/>
              </a:xfrm>
              <a:custGeom>
                <a:avLst/>
                <a:gdLst/>
                <a:ahLst/>
                <a:cxnLst>
                  <a:cxn ang="0">
                    <a:pos x="462" y="423"/>
                  </a:cxn>
                  <a:cxn ang="0">
                    <a:pos x="144" y="612"/>
                  </a:cxn>
                  <a:cxn ang="0">
                    <a:pos x="87" y="558"/>
                  </a:cxn>
                  <a:cxn ang="0">
                    <a:pos x="162" y="117"/>
                  </a:cxn>
                  <a:cxn ang="0">
                    <a:pos x="210" y="39"/>
                  </a:cxn>
                  <a:cxn ang="0">
                    <a:pos x="441" y="243"/>
                  </a:cxn>
                  <a:cxn ang="0">
                    <a:pos x="462" y="423"/>
                  </a:cxn>
                </a:cxnLst>
                <a:rect l="0" t="0" r="r" b="b"/>
                <a:pathLst>
                  <a:path w="535" h="645">
                    <a:moveTo>
                      <a:pt x="462" y="423"/>
                    </a:moveTo>
                    <a:cubicBezTo>
                      <a:pt x="345" y="546"/>
                      <a:pt x="198" y="582"/>
                      <a:pt x="144" y="612"/>
                    </a:cubicBezTo>
                    <a:cubicBezTo>
                      <a:pt x="60" y="645"/>
                      <a:pt x="0" y="630"/>
                      <a:pt x="87" y="558"/>
                    </a:cubicBezTo>
                    <a:cubicBezTo>
                      <a:pt x="261" y="438"/>
                      <a:pt x="378" y="387"/>
                      <a:pt x="162" y="117"/>
                    </a:cubicBezTo>
                    <a:cubicBezTo>
                      <a:pt x="74" y="0"/>
                      <a:pt x="166" y="1"/>
                      <a:pt x="210" y="39"/>
                    </a:cubicBezTo>
                    <a:cubicBezTo>
                      <a:pt x="245" y="70"/>
                      <a:pt x="401" y="171"/>
                      <a:pt x="441" y="243"/>
                    </a:cubicBezTo>
                    <a:cubicBezTo>
                      <a:pt x="480" y="300"/>
                      <a:pt x="535" y="341"/>
                      <a:pt x="462" y="423"/>
                    </a:cubicBezTo>
                    <a:close/>
                  </a:path>
                </a:pathLst>
              </a:custGeom>
              <a:noFill/>
              <a:ln w="12700" cmpd="sng">
                <a:solidFill>
                  <a:schemeClr val="accent2"/>
                </a:solidFill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129" name="Group 286"/>
            <p:cNvGrpSpPr>
              <a:grpSpLocks/>
            </p:cNvGrpSpPr>
            <p:nvPr userDrawn="1"/>
          </p:nvGrpSpPr>
          <p:grpSpPr bwMode="auto">
            <a:xfrm>
              <a:off x="120" y="298"/>
              <a:ext cx="5509" cy="141"/>
              <a:chOff x="150" y="543"/>
              <a:chExt cx="5309" cy="200"/>
            </a:xfrm>
          </p:grpSpPr>
          <p:sp>
            <p:nvSpPr>
              <p:cNvPr id="1311" name="AutoShape 287"/>
              <p:cNvSpPr>
                <a:spLocks noChangeArrowheads="1"/>
              </p:cNvSpPr>
              <p:nvPr/>
            </p:nvSpPr>
            <p:spPr bwMode="ltGray">
              <a:xfrm>
                <a:off x="150" y="543"/>
                <a:ext cx="5309" cy="200"/>
              </a:xfrm>
              <a:prstGeom prst="roundRect">
                <a:avLst>
                  <a:gd name="adj" fmla="val 50000"/>
                </a:avLst>
              </a:prstGeom>
              <a:solidFill>
                <a:srgbClr val="808080">
                  <a:alpha val="50000"/>
                </a:srgbClr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2" name="Rectangle 288"/>
              <p:cNvSpPr>
                <a:spLocks noChangeArrowheads="1"/>
              </p:cNvSpPr>
              <p:nvPr/>
            </p:nvSpPr>
            <p:spPr bwMode="ltGray">
              <a:xfrm>
                <a:off x="175" y="600"/>
                <a:ext cx="5251" cy="50"/>
              </a:xfrm>
              <a:prstGeom prst="rect">
                <a:avLst/>
              </a:prstGeom>
              <a:solidFill>
                <a:srgbClr val="808080">
                  <a:alpha val="50000"/>
                </a:srgbClr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5130" name="Group 289"/>
            <p:cNvGrpSpPr>
              <a:grpSpLocks/>
            </p:cNvGrpSpPr>
            <p:nvPr userDrawn="1"/>
          </p:nvGrpSpPr>
          <p:grpSpPr bwMode="auto">
            <a:xfrm>
              <a:off x="52" y="241"/>
              <a:ext cx="5509" cy="141"/>
              <a:chOff x="150" y="543"/>
              <a:chExt cx="5309" cy="200"/>
            </a:xfrm>
          </p:grpSpPr>
          <p:sp>
            <p:nvSpPr>
              <p:cNvPr id="1314" name="AutoShape 290"/>
              <p:cNvSpPr>
                <a:spLocks noChangeArrowheads="1"/>
              </p:cNvSpPr>
              <p:nvPr/>
            </p:nvSpPr>
            <p:spPr bwMode="auto">
              <a:xfrm>
                <a:off x="150" y="543"/>
                <a:ext cx="5309" cy="200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B2B2B2">
                      <a:gamma/>
                      <a:shade val="46275"/>
                      <a:invGamma/>
                    </a:srgbClr>
                  </a:gs>
                  <a:gs pos="50000">
                    <a:srgbClr val="B2B2B2"/>
                  </a:gs>
                  <a:gs pos="100000">
                    <a:srgbClr val="B2B2B2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5" name="Rectangle 291"/>
              <p:cNvSpPr>
                <a:spLocks noChangeArrowheads="1"/>
              </p:cNvSpPr>
              <p:nvPr/>
            </p:nvSpPr>
            <p:spPr bwMode="auto">
              <a:xfrm>
                <a:off x="175" y="600"/>
                <a:ext cx="5251" cy="50"/>
              </a:xfrm>
              <a:prstGeom prst="rect">
                <a:avLst/>
              </a:prstGeom>
              <a:gradFill rotWithShape="0">
                <a:gsLst>
                  <a:gs pos="0">
                    <a:srgbClr val="B2B2B2"/>
                  </a:gs>
                  <a:gs pos="50000">
                    <a:srgbClr val="B2B2B2">
                      <a:gamma/>
                      <a:tint val="27451"/>
                      <a:invGamma/>
                    </a:srgbClr>
                  </a:gs>
                  <a:gs pos="100000">
                    <a:srgbClr val="B2B2B2"/>
                  </a:gs>
                </a:gsLst>
                <a:lin ang="5400000" scaled="1"/>
              </a:gra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316" name="Freeform 292"/>
            <p:cNvSpPr>
              <a:spLocks/>
            </p:cNvSpPr>
            <p:nvPr userDrawn="1"/>
          </p:nvSpPr>
          <p:spPr bwMode="ltGray">
            <a:xfrm>
              <a:off x="97" y="300"/>
              <a:ext cx="866" cy="795"/>
            </a:xfrm>
            <a:custGeom>
              <a:avLst/>
              <a:gdLst/>
              <a:ahLst/>
              <a:cxnLst>
                <a:cxn ang="0">
                  <a:pos x="17" y="180"/>
                </a:cxn>
                <a:cxn ang="0">
                  <a:pos x="284" y="720"/>
                </a:cxn>
                <a:cxn ang="0">
                  <a:pos x="380" y="687"/>
                </a:cxn>
                <a:cxn ang="0">
                  <a:pos x="647" y="249"/>
                </a:cxn>
                <a:cxn ang="0">
                  <a:pos x="716" y="138"/>
                </a:cxn>
                <a:cxn ang="0">
                  <a:pos x="182" y="0"/>
                </a:cxn>
                <a:cxn ang="0">
                  <a:pos x="17" y="180"/>
                </a:cxn>
              </a:cxnLst>
              <a:rect l="0" t="0" r="r" b="b"/>
              <a:pathLst>
                <a:path w="866" h="795">
                  <a:moveTo>
                    <a:pt x="17" y="180"/>
                  </a:moveTo>
                  <a:cubicBezTo>
                    <a:pt x="49" y="413"/>
                    <a:pt x="206" y="636"/>
                    <a:pt x="284" y="720"/>
                  </a:cubicBezTo>
                  <a:cubicBezTo>
                    <a:pt x="359" y="795"/>
                    <a:pt x="422" y="771"/>
                    <a:pt x="380" y="687"/>
                  </a:cubicBezTo>
                  <a:cubicBezTo>
                    <a:pt x="284" y="378"/>
                    <a:pt x="197" y="183"/>
                    <a:pt x="647" y="249"/>
                  </a:cubicBezTo>
                  <a:cubicBezTo>
                    <a:pt x="866" y="276"/>
                    <a:pt x="791" y="175"/>
                    <a:pt x="716" y="138"/>
                  </a:cubicBezTo>
                  <a:cubicBezTo>
                    <a:pt x="575" y="63"/>
                    <a:pt x="317" y="6"/>
                    <a:pt x="182" y="0"/>
                  </a:cubicBezTo>
                  <a:cubicBezTo>
                    <a:pt x="95" y="0"/>
                    <a:pt x="0" y="32"/>
                    <a:pt x="17" y="180"/>
                  </a:cubicBezTo>
                  <a:close/>
                </a:path>
              </a:pathLst>
            </a:custGeom>
            <a:solidFill>
              <a:srgbClr val="808080">
                <a:alpha val="50000"/>
              </a:srgbClr>
            </a:soli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5132" name="Group 293"/>
            <p:cNvGrpSpPr>
              <a:grpSpLocks/>
            </p:cNvGrpSpPr>
            <p:nvPr userDrawn="1"/>
          </p:nvGrpSpPr>
          <p:grpSpPr bwMode="auto">
            <a:xfrm>
              <a:off x="136" y="94"/>
              <a:ext cx="790" cy="737"/>
              <a:chOff x="138" y="104"/>
              <a:chExt cx="790" cy="737"/>
            </a:xfrm>
          </p:grpSpPr>
          <p:sp>
            <p:nvSpPr>
              <p:cNvPr id="1318" name="Freeform 294"/>
              <p:cNvSpPr>
                <a:spLocks/>
              </p:cNvSpPr>
              <p:nvPr/>
            </p:nvSpPr>
            <p:spPr bwMode="auto">
              <a:xfrm>
                <a:off x="138" y="115"/>
                <a:ext cx="790" cy="726"/>
              </a:xfrm>
              <a:custGeom>
                <a:avLst/>
                <a:gdLst/>
                <a:ahLst/>
                <a:cxnLst>
                  <a:cxn ang="0">
                    <a:pos x="17" y="180"/>
                  </a:cxn>
                  <a:cxn ang="0">
                    <a:pos x="284" y="720"/>
                  </a:cxn>
                  <a:cxn ang="0">
                    <a:pos x="380" y="687"/>
                  </a:cxn>
                  <a:cxn ang="0">
                    <a:pos x="647" y="249"/>
                  </a:cxn>
                  <a:cxn ang="0">
                    <a:pos x="716" y="138"/>
                  </a:cxn>
                  <a:cxn ang="0">
                    <a:pos x="182" y="0"/>
                  </a:cxn>
                  <a:cxn ang="0">
                    <a:pos x="17" y="180"/>
                  </a:cxn>
                </a:cxnLst>
                <a:rect l="0" t="0" r="r" b="b"/>
                <a:pathLst>
                  <a:path w="866" h="795">
                    <a:moveTo>
                      <a:pt x="17" y="180"/>
                    </a:moveTo>
                    <a:cubicBezTo>
                      <a:pt x="49" y="413"/>
                      <a:pt x="206" y="636"/>
                      <a:pt x="284" y="720"/>
                    </a:cubicBezTo>
                    <a:cubicBezTo>
                      <a:pt x="359" y="795"/>
                      <a:pt x="422" y="771"/>
                      <a:pt x="380" y="687"/>
                    </a:cubicBezTo>
                    <a:cubicBezTo>
                      <a:pt x="284" y="378"/>
                      <a:pt x="197" y="183"/>
                      <a:pt x="647" y="249"/>
                    </a:cubicBezTo>
                    <a:cubicBezTo>
                      <a:pt x="866" y="276"/>
                      <a:pt x="791" y="175"/>
                      <a:pt x="716" y="138"/>
                    </a:cubicBezTo>
                    <a:cubicBezTo>
                      <a:pt x="575" y="63"/>
                      <a:pt x="317" y="6"/>
                      <a:pt x="182" y="0"/>
                    </a:cubicBezTo>
                    <a:cubicBezTo>
                      <a:pt x="95" y="0"/>
                      <a:pt x="0" y="32"/>
                      <a:pt x="17" y="180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mpd="sng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19" name="Freeform 295"/>
              <p:cNvSpPr>
                <a:spLocks/>
              </p:cNvSpPr>
              <p:nvPr/>
            </p:nvSpPr>
            <p:spPr bwMode="auto">
              <a:xfrm>
                <a:off x="150" y="119"/>
                <a:ext cx="181" cy="533"/>
              </a:xfrm>
              <a:custGeom>
                <a:avLst/>
                <a:gdLst/>
                <a:ahLst/>
                <a:cxnLst>
                  <a:cxn ang="0">
                    <a:pos x="60" y="12"/>
                  </a:cxn>
                  <a:cxn ang="0">
                    <a:pos x="2" y="153"/>
                  </a:cxn>
                  <a:cxn ang="0">
                    <a:pos x="63" y="366"/>
                  </a:cxn>
                  <a:cxn ang="0">
                    <a:pos x="146" y="512"/>
                  </a:cxn>
                  <a:cxn ang="0">
                    <a:pos x="156" y="489"/>
                  </a:cxn>
                  <a:cxn ang="0">
                    <a:pos x="74" y="294"/>
                  </a:cxn>
                  <a:cxn ang="0">
                    <a:pos x="63" y="155"/>
                  </a:cxn>
                  <a:cxn ang="0">
                    <a:pos x="98" y="53"/>
                  </a:cxn>
                  <a:cxn ang="0">
                    <a:pos x="135" y="32"/>
                  </a:cxn>
                  <a:cxn ang="0">
                    <a:pos x="179" y="16"/>
                  </a:cxn>
                  <a:cxn ang="0">
                    <a:pos x="146" y="2"/>
                  </a:cxn>
                  <a:cxn ang="0">
                    <a:pos x="93" y="2"/>
                  </a:cxn>
                  <a:cxn ang="0">
                    <a:pos x="60" y="12"/>
                  </a:cxn>
                </a:cxnLst>
                <a:rect l="0" t="0" r="r" b="b"/>
                <a:pathLst>
                  <a:path w="181" h="533">
                    <a:moveTo>
                      <a:pt x="60" y="12"/>
                    </a:moveTo>
                    <a:cubicBezTo>
                      <a:pt x="18" y="35"/>
                      <a:pt x="0" y="83"/>
                      <a:pt x="2" y="153"/>
                    </a:cubicBezTo>
                    <a:cubicBezTo>
                      <a:pt x="3" y="212"/>
                      <a:pt x="39" y="306"/>
                      <a:pt x="63" y="366"/>
                    </a:cubicBezTo>
                    <a:cubicBezTo>
                      <a:pt x="87" y="426"/>
                      <a:pt x="131" y="492"/>
                      <a:pt x="146" y="512"/>
                    </a:cubicBezTo>
                    <a:cubicBezTo>
                      <a:pt x="162" y="533"/>
                      <a:pt x="168" y="526"/>
                      <a:pt x="156" y="489"/>
                    </a:cubicBezTo>
                    <a:cubicBezTo>
                      <a:pt x="144" y="453"/>
                      <a:pt x="90" y="350"/>
                      <a:pt x="74" y="294"/>
                    </a:cubicBezTo>
                    <a:cubicBezTo>
                      <a:pt x="59" y="239"/>
                      <a:pt x="59" y="196"/>
                      <a:pt x="63" y="155"/>
                    </a:cubicBezTo>
                    <a:cubicBezTo>
                      <a:pt x="67" y="115"/>
                      <a:pt x="86" y="74"/>
                      <a:pt x="98" y="53"/>
                    </a:cubicBezTo>
                    <a:cubicBezTo>
                      <a:pt x="110" y="33"/>
                      <a:pt x="121" y="39"/>
                      <a:pt x="135" y="32"/>
                    </a:cubicBezTo>
                    <a:cubicBezTo>
                      <a:pt x="148" y="26"/>
                      <a:pt x="177" y="21"/>
                      <a:pt x="179" y="16"/>
                    </a:cubicBezTo>
                    <a:cubicBezTo>
                      <a:pt x="181" y="11"/>
                      <a:pt x="161" y="4"/>
                      <a:pt x="146" y="2"/>
                    </a:cubicBezTo>
                    <a:cubicBezTo>
                      <a:pt x="132" y="0"/>
                      <a:pt x="107" y="1"/>
                      <a:pt x="93" y="2"/>
                    </a:cubicBezTo>
                    <a:cubicBezTo>
                      <a:pt x="78" y="4"/>
                      <a:pt x="74" y="0"/>
                      <a:pt x="60" y="1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shade val="75686"/>
                      <a:invGamma/>
                    </a:schemeClr>
                  </a:gs>
                  <a:gs pos="100000">
                    <a:schemeClr val="accent1"/>
                  </a:gs>
                </a:gsLst>
                <a:lin ang="0" scaled="1"/>
              </a:gradFill>
              <a:ln w="952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0" name="Freeform 296"/>
              <p:cNvSpPr>
                <a:spLocks/>
              </p:cNvSpPr>
              <p:nvPr/>
            </p:nvSpPr>
            <p:spPr bwMode="auto">
              <a:xfrm>
                <a:off x="190" y="104"/>
                <a:ext cx="666" cy="195"/>
              </a:xfrm>
              <a:custGeom>
                <a:avLst/>
                <a:gdLst/>
                <a:ahLst/>
                <a:cxnLst>
                  <a:cxn ang="0">
                    <a:pos x="10" y="32"/>
                  </a:cxn>
                  <a:cxn ang="0">
                    <a:pos x="72" y="3"/>
                  </a:cxn>
                  <a:cxn ang="0">
                    <a:pos x="214" y="16"/>
                  </a:cxn>
                  <a:cxn ang="0">
                    <a:pos x="440" y="74"/>
                  </a:cxn>
                  <a:cxn ang="0">
                    <a:pos x="604" y="140"/>
                  </a:cxn>
                  <a:cxn ang="0">
                    <a:pos x="653" y="182"/>
                  </a:cxn>
                  <a:cxn ang="0">
                    <a:pos x="638" y="186"/>
                  </a:cxn>
                  <a:cxn ang="0">
                    <a:pos x="483" y="129"/>
                  </a:cxn>
                  <a:cxn ang="0">
                    <a:pos x="244" y="64"/>
                  </a:cxn>
                  <a:cxn ang="0">
                    <a:pos x="107" y="51"/>
                  </a:cxn>
                  <a:cxn ang="0">
                    <a:pos x="55" y="74"/>
                  </a:cxn>
                  <a:cxn ang="0">
                    <a:pos x="10" y="50"/>
                  </a:cxn>
                  <a:cxn ang="0">
                    <a:pos x="10" y="32"/>
                  </a:cxn>
                </a:cxnLst>
                <a:rect l="0" t="0" r="r" b="b"/>
                <a:pathLst>
                  <a:path w="666" h="195">
                    <a:moveTo>
                      <a:pt x="10" y="32"/>
                    </a:moveTo>
                    <a:cubicBezTo>
                      <a:pt x="20" y="24"/>
                      <a:pt x="38" y="6"/>
                      <a:pt x="72" y="3"/>
                    </a:cubicBezTo>
                    <a:cubicBezTo>
                      <a:pt x="106" y="0"/>
                      <a:pt x="153" y="4"/>
                      <a:pt x="214" y="16"/>
                    </a:cubicBezTo>
                    <a:cubicBezTo>
                      <a:pt x="275" y="28"/>
                      <a:pt x="375" y="53"/>
                      <a:pt x="440" y="74"/>
                    </a:cubicBezTo>
                    <a:cubicBezTo>
                      <a:pt x="505" y="95"/>
                      <a:pt x="568" y="122"/>
                      <a:pt x="604" y="140"/>
                    </a:cubicBezTo>
                    <a:cubicBezTo>
                      <a:pt x="640" y="158"/>
                      <a:pt x="647" y="174"/>
                      <a:pt x="653" y="182"/>
                    </a:cubicBezTo>
                    <a:cubicBezTo>
                      <a:pt x="659" y="190"/>
                      <a:pt x="666" y="195"/>
                      <a:pt x="638" y="186"/>
                    </a:cubicBezTo>
                    <a:cubicBezTo>
                      <a:pt x="609" y="177"/>
                      <a:pt x="548" y="150"/>
                      <a:pt x="483" y="129"/>
                    </a:cubicBezTo>
                    <a:cubicBezTo>
                      <a:pt x="416" y="109"/>
                      <a:pt x="306" y="78"/>
                      <a:pt x="244" y="64"/>
                    </a:cubicBezTo>
                    <a:cubicBezTo>
                      <a:pt x="181" y="51"/>
                      <a:pt x="139" y="49"/>
                      <a:pt x="107" y="51"/>
                    </a:cubicBezTo>
                    <a:cubicBezTo>
                      <a:pt x="76" y="53"/>
                      <a:pt x="71" y="75"/>
                      <a:pt x="55" y="74"/>
                    </a:cubicBezTo>
                    <a:cubicBezTo>
                      <a:pt x="39" y="74"/>
                      <a:pt x="18" y="57"/>
                      <a:pt x="10" y="50"/>
                    </a:cubicBezTo>
                    <a:cubicBezTo>
                      <a:pt x="2" y="43"/>
                      <a:pt x="0" y="40"/>
                      <a:pt x="10" y="32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>
                      <a:gamma/>
                      <a:shade val="75686"/>
                      <a:invGamma/>
                    </a:schemeClr>
                  </a:gs>
                  <a:gs pos="100000">
                    <a:schemeClr val="accent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1" name="Freeform 297"/>
              <p:cNvSpPr>
                <a:spLocks/>
              </p:cNvSpPr>
              <p:nvPr/>
            </p:nvSpPr>
            <p:spPr bwMode="auto">
              <a:xfrm>
                <a:off x="369" y="300"/>
                <a:ext cx="430" cy="417"/>
              </a:xfrm>
              <a:custGeom>
                <a:avLst/>
                <a:gdLst/>
                <a:ahLst/>
                <a:cxnLst>
                  <a:cxn ang="0">
                    <a:pos x="54" y="275"/>
                  </a:cxn>
                  <a:cxn ang="0">
                    <a:pos x="388" y="33"/>
                  </a:cxn>
                  <a:cxn ang="0">
                    <a:pos x="1323" y="74"/>
                  </a:cxn>
                  <a:cxn ang="0">
                    <a:pos x="1448" y="149"/>
                  </a:cxn>
                  <a:cxn ang="0">
                    <a:pos x="730" y="108"/>
                  </a:cxn>
                  <a:cxn ang="0">
                    <a:pos x="305" y="216"/>
                  </a:cxn>
                  <a:cxn ang="0">
                    <a:pos x="146" y="525"/>
                  </a:cxn>
                  <a:cxn ang="0">
                    <a:pos x="246" y="1126"/>
                  </a:cxn>
                  <a:cxn ang="0">
                    <a:pos x="338" y="1435"/>
                  </a:cxn>
                  <a:cxn ang="0">
                    <a:pos x="280" y="1435"/>
                  </a:cxn>
                  <a:cxn ang="0">
                    <a:pos x="121" y="1034"/>
                  </a:cxn>
                  <a:cxn ang="0">
                    <a:pos x="38" y="617"/>
                  </a:cxn>
                  <a:cxn ang="0">
                    <a:pos x="54" y="275"/>
                  </a:cxn>
                </a:cxnLst>
                <a:rect l="0" t="0" r="r" b="b"/>
                <a:pathLst>
                  <a:path w="1547" h="1502">
                    <a:moveTo>
                      <a:pt x="54" y="275"/>
                    </a:moveTo>
                    <a:cubicBezTo>
                      <a:pt x="112" y="178"/>
                      <a:pt x="177" y="66"/>
                      <a:pt x="388" y="33"/>
                    </a:cubicBezTo>
                    <a:cubicBezTo>
                      <a:pt x="599" y="0"/>
                      <a:pt x="1146" y="55"/>
                      <a:pt x="1323" y="74"/>
                    </a:cubicBezTo>
                    <a:cubicBezTo>
                      <a:pt x="1500" y="93"/>
                      <a:pt x="1547" y="143"/>
                      <a:pt x="1448" y="149"/>
                    </a:cubicBezTo>
                    <a:cubicBezTo>
                      <a:pt x="1349" y="155"/>
                      <a:pt x="920" y="97"/>
                      <a:pt x="730" y="108"/>
                    </a:cubicBezTo>
                    <a:cubicBezTo>
                      <a:pt x="540" y="119"/>
                      <a:pt x="402" y="147"/>
                      <a:pt x="305" y="216"/>
                    </a:cubicBezTo>
                    <a:cubicBezTo>
                      <a:pt x="208" y="285"/>
                      <a:pt x="156" y="373"/>
                      <a:pt x="146" y="525"/>
                    </a:cubicBezTo>
                    <a:cubicBezTo>
                      <a:pt x="136" y="677"/>
                      <a:pt x="214" y="974"/>
                      <a:pt x="246" y="1126"/>
                    </a:cubicBezTo>
                    <a:cubicBezTo>
                      <a:pt x="278" y="1278"/>
                      <a:pt x="332" y="1383"/>
                      <a:pt x="338" y="1435"/>
                    </a:cubicBezTo>
                    <a:cubicBezTo>
                      <a:pt x="344" y="1487"/>
                      <a:pt x="316" y="1502"/>
                      <a:pt x="280" y="1435"/>
                    </a:cubicBezTo>
                    <a:cubicBezTo>
                      <a:pt x="244" y="1368"/>
                      <a:pt x="161" y="1170"/>
                      <a:pt x="121" y="1034"/>
                    </a:cubicBezTo>
                    <a:cubicBezTo>
                      <a:pt x="81" y="898"/>
                      <a:pt x="49" y="743"/>
                      <a:pt x="38" y="617"/>
                    </a:cubicBezTo>
                    <a:cubicBezTo>
                      <a:pt x="27" y="491"/>
                      <a:pt x="0" y="375"/>
                      <a:pt x="54" y="275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50000">
                    <a:schemeClr val="accent1">
                      <a:gamma/>
                      <a:tint val="15294"/>
                      <a:invGamma/>
                    </a:schemeClr>
                  </a:gs>
                  <a:gs pos="100000">
                    <a:schemeClr val="accent1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322" name="Freeform 298"/>
              <p:cNvSpPr>
                <a:spLocks/>
              </p:cNvSpPr>
              <p:nvPr/>
            </p:nvSpPr>
            <p:spPr bwMode="auto">
              <a:xfrm>
                <a:off x="309" y="249"/>
                <a:ext cx="256" cy="254"/>
              </a:xfrm>
              <a:custGeom>
                <a:avLst/>
                <a:gdLst/>
                <a:ahLst/>
                <a:cxnLst>
                  <a:cxn ang="0">
                    <a:pos x="14" y="164"/>
                  </a:cxn>
                  <a:cxn ang="0">
                    <a:pos x="216" y="33"/>
                  </a:cxn>
                  <a:cxn ang="0">
                    <a:pos x="871" y="217"/>
                  </a:cxn>
                  <a:cxn ang="0">
                    <a:pos x="613" y="258"/>
                  </a:cxn>
                  <a:cxn ang="0">
                    <a:pos x="396" y="400"/>
                  </a:cxn>
                  <a:cxn ang="0">
                    <a:pos x="287" y="576"/>
                  </a:cxn>
                  <a:cxn ang="0">
                    <a:pos x="262" y="843"/>
                  </a:cxn>
                  <a:cxn ang="0">
                    <a:pos x="14" y="164"/>
                  </a:cxn>
                </a:cxnLst>
                <a:rect l="0" t="0" r="r" b="b"/>
                <a:pathLst>
                  <a:path w="921" h="912">
                    <a:moveTo>
                      <a:pt x="14" y="164"/>
                    </a:moveTo>
                    <a:cubicBezTo>
                      <a:pt x="0" y="66"/>
                      <a:pt x="67" y="0"/>
                      <a:pt x="216" y="33"/>
                    </a:cubicBezTo>
                    <a:cubicBezTo>
                      <a:pt x="419" y="54"/>
                      <a:pt x="487" y="8"/>
                      <a:pt x="871" y="217"/>
                    </a:cubicBezTo>
                    <a:cubicBezTo>
                      <a:pt x="921" y="234"/>
                      <a:pt x="692" y="228"/>
                      <a:pt x="613" y="258"/>
                    </a:cubicBezTo>
                    <a:cubicBezTo>
                      <a:pt x="534" y="288"/>
                      <a:pt x="450" y="347"/>
                      <a:pt x="396" y="400"/>
                    </a:cubicBezTo>
                    <a:cubicBezTo>
                      <a:pt x="342" y="453"/>
                      <a:pt x="309" y="502"/>
                      <a:pt x="287" y="576"/>
                    </a:cubicBezTo>
                    <a:cubicBezTo>
                      <a:pt x="265" y="650"/>
                      <a:pt x="308" y="912"/>
                      <a:pt x="262" y="843"/>
                    </a:cubicBezTo>
                    <a:cubicBezTo>
                      <a:pt x="45" y="626"/>
                      <a:pt x="59" y="295"/>
                      <a:pt x="14" y="164"/>
                    </a:cubicBezTo>
                    <a:close/>
                  </a:path>
                </a:pathLst>
              </a:custGeom>
              <a:gradFill rotWithShape="0">
                <a:gsLst>
                  <a:gs pos="0">
                    <a:schemeClr val="accent1"/>
                  </a:gs>
                  <a:gs pos="100000">
                    <a:schemeClr val="accent1">
                      <a:gamma/>
                      <a:tint val="12157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ru-RU"/>
              </a:p>
            </p:txBody>
          </p:sp>
        </p:grpSp>
      </p:grpSp>
      <p:sp>
        <p:nvSpPr>
          <p:cNvPr id="5123" name="Rectangle 385"/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609600"/>
            <a:ext cx="76200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5124" name="Rectangle 386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411" name="Rectangle 38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2" name="Rectangle 38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413" name="Rectangle 38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72E79305-ACDF-4662-96B1-0932B9E2752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  <p:sldLayoutId id="2147483674" r:id="rId13"/>
  </p:sldLayoutIdLst>
  <p:transition spd="slow">
    <p:random/>
  </p:transition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folHlink"/>
          </a:solidFill>
          <a:latin typeface="Arial Narrow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png"/><Relationship Id="rId4" Type="http://schemas.openxmlformats.org/officeDocument/2006/relationships/image" Target="../media/image20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25.e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32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34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6.jpe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457200" y="2209800"/>
            <a:ext cx="830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marL="342900" indent="-342900" algn="ctr">
              <a:spcBef>
                <a:spcPct val="20000"/>
              </a:spcBef>
              <a:defRPr/>
            </a:pPr>
            <a:r>
              <a:rPr lang="ru-RU" sz="280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«Вселенная без города – это словно тело без головы</a:t>
            </a:r>
            <a:r>
              <a:rPr lang="ru-RU" sz="240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»         							Виктор Гюго.</a:t>
            </a:r>
            <a:endParaRPr lang="ru-RU" sz="280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Narrow" pitchFamily="34" charset="0"/>
            </a:endParaRPr>
          </a:p>
        </p:txBody>
      </p:sp>
      <p:sp>
        <p:nvSpPr>
          <p:cNvPr id="62470" name="WordArt 6"/>
          <p:cNvSpPr>
            <a:spLocks noChangeArrowheads="1" noChangeShapeType="1" noTextEdit="1"/>
          </p:cNvSpPr>
          <p:nvPr/>
        </p:nvSpPr>
        <p:spPr bwMode="auto">
          <a:xfrm>
            <a:off x="827088" y="692150"/>
            <a:ext cx="7921625" cy="144145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26227"/>
              </a:avLst>
            </a:prstTxWarp>
          </a:bodyPr>
          <a:lstStyle/>
          <a:p>
            <a:pPr algn="ctr"/>
            <a:r>
              <a:rPr lang="ru-RU" sz="3600" kern="10">
                <a:ln w="6350">
                  <a:solidFill>
                    <a:srgbClr val="000080"/>
                  </a:solidFill>
                  <a:round/>
                  <a:headEnd/>
                  <a:tailEnd/>
                </a:ln>
                <a:solidFill>
                  <a:srgbClr val="000080"/>
                </a:solidFill>
                <a:latin typeface="Impact" panose="020B0806030902050204" pitchFamily="34" charset="0"/>
              </a:rPr>
              <a:t>Урбанизация -добро или зло?</a:t>
            </a:r>
          </a:p>
        </p:txBody>
      </p:sp>
      <p:sp>
        <p:nvSpPr>
          <p:cNvPr id="62471" name="Text Box 7"/>
          <p:cNvSpPr txBox="1">
            <a:spLocks noChangeArrowheads="1"/>
          </p:cNvSpPr>
          <p:nvPr/>
        </p:nvSpPr>
        <p:spPr bwMode="auto">
          <a:xfrm>
            <a:off x="539750" y="6237288"/>
            <a:ext cx="1814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/>
              <a:t>Город  в  горах</a:t>
            </a:r>
          </a:p>
        </p:txBody>
      </p:sp>
      <p:sp>
        <p:nvSpPr>
          <p:cNvPr id="62472" name="Text Box 8"/>
          <p:cNvSpPr txBox="1">
            <a:spLocks noChangeArrowheads="1"/>
          </p:cNvSpPr>
          <p:nvPr/>
        </p:nvSpPr>
        <p:spPr bwMode="auto">
          <a:xfrm>
            <a:off x="7308850" y="6461125"/>
            <a:ext cx="2209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/>
              <a:t>Нью-Йорк</a:t>
            </a:r>
          </a:p>
        </p:txBody>
      </p:sp>
      <p:sp>
        <p:nvSpPr>
          <p:cNvPr id="7174" name="Text Box 9"/>
          <p:cNvSpPr txBox="1">
            <a:spLocks noChangeArrowheads="1"/>
          </p:cNvSpPr>
          <p:nvPr/>
        </p:nvSpPr>
        <p:spPr bwMode="auto">
          <a:xfrm>
            <a:off x="5486400" y="7010400"/>
            <a:ext cx="31242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 sz="6600"/>
          </a:p>
        </p:txBody>
      </p:sp>
      <p:sp>
        <p:nvSpPr>
          <p:cNvPr id="7175" name="Text Box 10"/>
          <p:cNvSpPr txBox="1">
            <a:spLocks noChangeArrowheads="1"/>
          </p:cNvSpPr>
          <p:nvPr/>
        </p:nvSpPr>
        <p:spPr bwMode="auto">
          <a:xfrm>
            <a:off x="3505200" y="3595688"/>
            <a:ext cx="2438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>
              <a:spcBef>
                <a:spcPct val="50000"/>
              </a:spcBef>
            </a:pPr>
            <a:endParaRPr lang="ru-RU" altLang="ru-RU" sz="2800"/>
          </a:p>
        </p:txBody>
      </p:sp>
      <p:sp>
        <p:nvSpPr>
          <p:cNvPr id="7176" name="Text Box 11"/>
          <p:cNvSpPr txBox="1">
            <a:spLocks noChangeArrowheads="1"/>
          </p:cNvSpPr>
          <p:nvPr/>
        </p:nvSpPr>
        <p:spPr bwMode="auto">
          <a:xfrm>
            <a:off x="1066800" y="1905000"/>
            <a:ext cx="7010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endParaRPr lang="ru-RU" altLang="ru-RU" sz="6600"/>
          </a:p>
        </p:txBody>
      </p:sp>
      <p:pic>
        <p:nvPicPr>
          <p:cNvPr id="62476" name="Picture 12" descr="Городок в горах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141663"/>
            <a:ext cx="4032250" cy="3103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2478" name="Picture 14" descr="downtown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429000"/>
            <a:ext cx="4248150" cy="304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624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6246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4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24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24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3" presetClass="entr" presetSubtype="5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5" dur="5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5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8" dur="500"/>
                                        <p:tgtEl>
                                          <p:spTgt spid="624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9" grpId="0" build="p" autoUpdateAnimBg="0" advAuto="1000"/>
      <p:bldP spid="62470" grpId="0" animBg="1"/>
      <p:bldP spid="62471" grpId="0"/>
      <p:bldP spid="6247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636" name="Picture 4" descr="Сингапур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836613"/>
            <a:ext cx="2503488" cy="2879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37" name="Picture 5" descr="НАучный центр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7238" y="3933825"/>
            <a:ext cx="3527425" cy="216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0" name="Picture 8" descr="Крепость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3644900"/>
            <a:ext cx="3455988" cy="2376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9642" name="Picture 10" descr="африканский  город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836613"/>
            <a:ext cx="3887788" cy="2651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9643" name="Text Box 11"/>
          <p:cNvSpPr txBox="1">
            <a:spLocks noChangeArrowheads="1"/>
          </p:cNvSpPr>
          <p:nvPr/>
        </p:nvSpPr>
        <p:spPr bwMode="auto">
          <a:xfrm>
            <a:off x="34925" y="3573463"/>
            <a:ext cx="12350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Сингапур</a:t>
            </a:r>
          </a:p>
        </p:txBody>
      </p:sp>
      <p:sp>
        <p:nvSpPr>
          <p:cNvPr id="69644" name="Text Box 12"/>
          <p:cNvSpPr txBox="1">
            <a:spLocks noChangeArrowheads="1"/>
          </p:cNvSpPr>
          <p:nvPr/>
        </p:nvSpPr>
        <p:spPr bwMode="auto">
          <a:xfrm>
            <a:off x="2051050" y="476250"/>
            <a:ext cx="27701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Многофункциональные</a:t>
            </a:r>
          </a:p>
        </p:txBody>
      </p:sp>
      <p:sp>
        <p:nvSpPr>
          <p:cNvPr id="69645" name="Text Box 13"/>
          <p:cNvSpPr txBox="1">
            <a:spLocks noChangeArrowheads="1"/>
          </p:cNvSpPr>
          <p:nvPr/>
        </p:nvSpPr>
        <p:spPr bwMode="auto">
          <a:xfrm>
            <a:off x="3832225" y="3357563"/>
            <a:ext cx="93503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Алжир</a:t>
            </a:r>
          </a:p>
        </p:txBody>
      </p:sp>
      <p:sp>
        <p:nvSpPr>
          <p:cNvPr id="69646" name="Text Box 14"/>
          <p:cNvSpPr txBox="1">
            <a:spLocks noChangeArrowheads="1"/>
          </p:cNvSpPr>
          <p:nvPr/>
        </p:nvSpPr>
        <p:spPr bwMode="auto">
          <a:xfrm>
            <a:off x="107950" y="5949950"/>
            <a:ext cx="34305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Научный  центр.Новосибирск</a:t>
            </a:r>
          </a:p>
        </p:txBody>
      </p:sp>
      <p:sp>
        <p:nvSpPr>
          <p:cNvPr id="69647" name="Text Box 15"/>
          <p:cNvSpPr txBox="1">
            <a:spLocks noChangeArrowheads="1"/>
          </p:cNvSpPr>
          <p:nvPr/>
        </p:nvSpPr>
        <p:spPr bwMode="auto">
          <a:xfrm>
            <a:off x="5200650" y="5876925"/>
            <a:ext cx="18716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Город крепость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963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963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964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964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964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964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6964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6964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6964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43" grpId="0"/>
      <p:bldP spid="69644" grpId="0"/>
      <p:bldP spid="69645" grpId="0"/>
      <p:bldP spid="69646" grpId="0"/>
      <p:bldP spid="6964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Проблемы  городов</a:t>
            </a:r>
          </a:p>
        </p:txBody>
      </p:sp>
      <p:pic>
        <p:nvPicPr>
          <p:cNvPr id="17411" name="Picture 4" descr="Городские автомагистрали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981075"/>
            <a:ext cx="3505200" cy="233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Picture 5" descr="Пробки на дороге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913" y="2062163"/>
            <a:ext cx="3454400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Text Box 6"/>
          <p:cNvSpPr txBox="1">
            <a:spLocks noChangeArrowheads="1"/>
          </p:cNvSpPr>
          <p:nvPr/>
        </p:nvSpPr>
        <p:spPr bwMode="auto">
          <a:xfrm>
            <a:off x="468313" y="1681163"/>
            <a:ext cx="2286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Пробки на дорогах</a:t>
            </a:r>
          </a:p>
        </p:txBody>
      </p:sp>
      <p:sp>
        <p:nvSpPr>
          <p:cNvPr id="17414" name="Text Box 8"/>
          <p:cNvSpPr txBox="1">
            <a:spLocks noChangeArrowheads="1"/>
          </p:cNvSpPr>
          <p:nvPr/>
        </p:nvSpPr>
        <p:spPr bwMode="auto">
          <a:xfrm>
            <a:off x="5048250" y="3213100"/>
            <a:ext cx="3124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Развязки на дорогах</a:t>
            </a:r>
          </a:p>
        </p:txBody>
      </p:sp>
      <p:sp>
        <p:nvSpPr>
          <p:cNvPr id="17415" name="Text Box 9"/>
          <p:cNvSpPr txBox="1">
            <a:spLocks noChangeArrowheads="1"/>
          </p:cNvSpPr>
          <p:nvPr/>
        </p:nvSpPr>
        <p:spPr bwMode="auto">
          <a:xfrm>
            <a:off x="4724400" y="4419600"/>
            <a:ext cx="2514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pic>
        <p:nvPicPr>
          <p:cNvPr id="17416" name="Picture 10" descr="смог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7538" y="3716338"/>
            <a:ext cx="3965575" cy="25542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7" name="Text Box 11"/>
          <p:cNvSpPr txBox="1">
            <a:spLocks noChangeArrowheads="1"/>
          </p:cNvSpPr>
          <p:nvPr/>
        </p:nvSpPr>
        <p:spPr bwMode="auto">
          <a:xfrm>
            <a:off x="4092575" y="6272213"/>
            <a:ext cx="18478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Смог  в  городе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6" name="Object 4"/>
          <p:cNvGraphicFramePr>
            <a:graphicFrameLocks noChangeAspect="1"/>
          </p:cNvGraphicFramePr>
          <p:nvPr>
            <p:ph/>
          </p:nvPr>
        </p:nvGraphicFramePr>
        <p:xfrm>
          <a:off x="900113" y="1136650"/>
          <a:ext cx="7705725" cy="46243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7" name="Лист" r:id="rId3" imgW="4000782" imgH="2400683" progId="Excel.Sheet.8">
                  <p:embed/>
                </p:oleObj>
              </mc:Choice>
              <mc:Fallback>
                <p:oleObj name="Лист" r:id="rId3" imgW="4000782" imgH="2400683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900113" y="1136650"/>
                        <a:ext cx="7705725" cy="46243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altLang="ru-RU" smtClean="0"/>
              <a:t>Центр  города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990600" y="2133600"/>
            <a:ext cx="7315200" cy="3790950"/>
            <a:chOff x="624" y="1344"/>
            <a:chExt cx="4608" cy="2388"/>
          </a:xfrm>
        </p:grpSpPr>
        <p:pic>
          <p:nvPicPr>
            <p:cNvPr id="18436" name="Picture 5" descr="Городская агломерация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24" y="2112"/>
              <a:ext cx="2160" cy="1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437" name="Picture 4" descr="Центр крупного города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6" y="1344"/>
              <a:ext cx="2016" cy="15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arbrak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16" descr="Токио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709613"/>
            <a:ext cx="3816350" cy="286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59" name="Picture 15" descr="фавелл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3848100"/>
            <a:ext cx="3816350" cy="2894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0" name="Picture 14" descr="Токио сверху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3767138"/>
            <a:ext cx="3967162" cy="2974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9461" name="Picture 13" descr="люди в городе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836613"/>
            <a:ext cx="3455987" cy="2597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9462" name="Text Box 6"/>
          <p:cNvSpPr txBox="1">
            <a:spLocks noChangeArrowheads="1"/>
          </p:cNvSpPr>
          <p:nvPr/>
        </p:nvSpPr>
        <p:spPr bwMode="auto">
          <a:xfrm>
            <a:off x="3048000" y="3048000"/>
            <a:ext cx="3276600" cy="85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/>
          </a:p>
          <a:p>
            <a:pPr eaLnBrk="1" hangingPunct="1">
              <a:spcBef>
                <a:spcPct val="50000"/>
              </a:spcBef>
            </a:pPr>
            <a:endParaRPr lang="ru-RU" altLang="ru-RU"/>
          </a:p>
        </p:txBody>
      </p:sp>
      <p:sp>
        <p:nvSpPr>
          <p:cNvPr id="19463" name="Oval 7"/>
          <p:cNvSpPr>
            <a:spLocks noChangeArrowheads="1"/>
          </p:cNvSpPr>
          <p:nvPr/>
        </p:nvSpPr>
        <p:spPr bwMode="auto">
          <a:xfrm>
            <a:off x="0" y="2806700"/>
            <a:ext cx="3044825" cy="965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Рост городского населения</a:t>
            </a:r>
          </a:p>
        </p:txBody>
      </p:sp>
      <p:sp>
        <p:nvSpPr>
          <p:cNvPr id="19464" name="Oval 8"/>
          <p:cNvSpPr>
            <a:spLocks noChangeArrowheads="1"/>
          </p:cNvSpPr>
          <p:nvPr/>
        </p:nvSpPr>
        <p:spPr bwMode="auto">
          <a:xfrm>
            <a:off x="3049588" y="4775200"/>
            <a:ext cx="2968625" cy="965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«Расползание» городов</a:t>
            </a:r>
            <a:endParaRPr lang="ru-RU" altLang="ru-RU" sz="6600"/>
          </a:p>
        </p:txBody>
      </p:sp>
      <p:sp>
        <p:nvSpPr>
          <p:cNvPr id="19465" name="Oval 9"/>
          <p:cNvSpPr>
            <a:spLocks noChangeArrowheads="1"/>
          </p:cNvSpPr>
          <p:nvPr/>
        </p:nvSpPr>
        <p:spPr bwMode="auto">
          <a:xfrm>
            <a:off x="6327775" y="2768600"/>
            <a:ext cx="2814638" cy="965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Повышение роли городов</a:t>
            </a:r>
            <a:endParaRPr lang="ru-RU" altLang="ru-RU" sz="6600"/>
          </a:p>
        </p:txBody>
      </p:sp>
      <p:sp>
        <p:nvSpPr>
          <p:cNvPr id="19466" name="Rectangle 10"/>
          <p:cNvSpPr>
            <a:spLocks noChangeArrowheads="1"/>
          </p:cNvSpPr>
          <p:nvPr/>
        </p:nvSpPr>
        <p:spPr bwMode="auto">
          <a:xfrm>
            <a:off x="3352800" y="2133600"/>
            <a:ext cx="2438400" cy="711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ЧЕРТЫ  УРБАНИЗАЦИИ</a:t>
            </a:r>
          </a:p>
        </p:txBody>
      </p:sp>
    </p:spTree>
  </p:cSld>
  <p:clrMapOvr>
    <a:masterClrMapping/>
  </p:clrMapOvr>
  <p:transition spd="slow">
    <p:random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260350"/>
            <a:ext cx="7620000" cy="1143000"/>
          </a:xfrm>
        </p:spPr>
        <p:txBody>
          <a:bodyPr/>
          <a:lstStyle/>
          <a:p>
            <a:pPr eaLnBrk="1" hangingPunct="1"/>
            <a:r>
              <a:rPr lang="ru-RU" altLang="ru-RU" sz="2400" b="1" smtClean="0"/>
              <a:t>Быстрые  темпы  роста  городского населения</a:t>
            </a:r>
          </a:p>
        </p:txBody>
      </p:sp>
      <p:sp>
        <p:nvSpPr>
          <p:cNvPr id="2052" name="Rectangle 7"/>
          <p:cNvSpPr>
            <a:spLocks noChangeArrowheads="1"/>
          </p:cNvSpPr>
          <p:nvPr/>
        </p:nvSpPr>
        <p:spPr bwMode="auto">
          <a:xfrm>
            <a:off x="5867400" y="4797425"/>
            <a:ext cx="3124200" cy="1930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 </a:t>
            </a:r>
          </a:p>
          <a:p>
            <a:pPr algn="ctr" eaLnBrk="1" hangingPunct="1"/>
            <a:r>
              <a:rPr lang="ru-RU" altLang="ru-RU"/>
              <a:t>В городах проживало:</a:t>
            </a:r>
          </a:p>
          <a:p>
            <a:pPr algn="ctr" eaLnBrk="1" hangingPunct="1"/>
            <a:r>
              <a:rPr lang="ru-RU" altLang="ru-RU"/>
              <a:t>1900-14%  всего населения</a:t>
            </a:r>
          </a:p>
          <a:p>
            <a:pPr eaLnBrk="1" hangingPunct="1"/>
            <a:r>
              <a:rPr lang="ru-RU" altLang="ru-RU"/>
              <a:t>1950 – 29%</a:t>
            </a:r>
          </a:p>
          <a:p>
            <a:pPr eaLnBrk="1" hangingPunct="1"/>
            <a:r>
              <a:rPr lang="ru-RU" altLang="ru-RU"/>
              <a:t>1995 – 45%</a:t>
            </a:r>
          </a:p>
          <a:p>
            <a:pPr eaLnBrk="1" hangingPunct="1"/>
            <a:r>
              <a:rPr lang="ru-RU" altLang="ru-RU"/>
              <a:t>2000 – 47,5%</a:t>
            </a:r>
          </a:p>
        </p:txBody>
      </p:sp>
      <p:graphicFrame>
        <p:nvGraphicFramePr>
          <p:cNvPr id="2050" name="Object 0"/>
          <p:cNvGraphicFramePr>
            <a:graphicFrameLocks noChangeAspect="1"/>
          </p:cNvGraphicFramePr>
          <p:nvPr>
            <p:ph idx="1"/>
          </p:nvPr>
        </p:nvGraphicFramePr>
        <p:xfrm>
          <a:off x="473075" y="1052513"/>
          <a:ext cx="6043613" cy="40846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3" name="Диаграмма" r:id="rId3" imgW="5172151" imgH="3495751" progId="Excel.Chart.8">
                  <p:embed/>
                </p:oleObj>
              </mc:Choice>
              <mc:Fallback>
                <p:oleObj name="Диаграмма" r:id="rId3" imgW="5172151" imgH="3495751" progId="Excel.Chart.8">
                  <p:embed/>
                  <p:pic>
                    <p:nvPicPr>
                      <p:cNvPr id="0" name="Object 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473075" y="1052513"/>
                        <a:ext cx="6043613" cy="408463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1026"/>
          <p:cNvSpPr>
            <a:spLocks noGrp="1" noChangeArrowheads="1"/>
          </p:cNvSpPr>
          <p:nvPr>
            <p:ph type="title"/>
          </p:nvPr>
        </p:nvSpPr>
        <p:spPr>
          <a:xfrm>
            <a:off x="838200" y="609600"/>
            <a:ext cx="7620000" cy="2057400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Особенности городского образа                                      			 жизни	</a:t>
            </a:r>
            <a:r>
              <a:rPr lang="ru-RU" dirty="0" smtClean="0"/>
              <a:t> 	 					  </a:t>
            </a:r>
          </a:p>
        </p:txBody>
      </p:sp>
      <p:sp>
        <p:nvSpPr>
          <p:cNvPr id="20483" name="Oval 1027"/>
          <p:cNvSpPr>
            <a:spLocks noChangeArrowheads="1"/>
          </p:cNvSpPr>
          <p:nvPr/>
        </p:nvSpPr>
        <p:spPr bwMode="auto">
          <a:xfrm>
            <a:off x="2819400" y="3870325"/>
            <a:ext cx="3505200" cy="914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ГОРОДСКОЙ ОБРАЗ ЖИЗНИ</a:t>
            </a:r>
          </a:p>
        </p:txBody>
      </p:sp>
      <p:sp>
        <p:nvSpPr>
          <p:cNvPr id="20484" name="Text Box 1028"/>
          <p:cNvSpPr txBox="1">
            <a:spLocks noChangeArrowheads="1"/>
          </p:cNvSpPr>
          <p:nvPr/>
        </p:nvSpPr>
        <p:spPr bwMode="auto">
          <a:xfrm>
            <a:off x="1219200" y="2422525"/>
            <a:ext cx="19050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коммуникально</a:t>
            </a:r>
          </a:p>
        </p:txBody>
      </p:sp>
      <p:sp>
        <p:nvSpPr>
          <p:cNvPr id="20485" name="Text Box 1030"/>
          <p:cNvSpPr txBox="1">
            <a:spLocks noChangeArrowheads="1"/>
          </p:cNvSpPr>
          <p:nvPr/>
        </p:nvSpPr>
        <p:spPr bwMode="auto">
          <a:xfrm>
            <a:off x="1371600" y="2803525"/>
            <a:ext cx="1676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бытовые</a:t>
            </a:r>
          </a:p>
        </p:txBody>
      </p:sp>
      <p:sp>
        <p:nvSpPr>
          <p:cNvPr id="20486" name="Text Box 1031"/>
          <p:cNvSpPr txBox="1">
            <a:spLocks noChangeArrowheads="1"/>
          </p:cNvSpPr>
          <p:nvPr/>
        </p:nvSpPr>
        <p:spPr bwMode="auto">
          <a:xfrm>
            <a:off x="3429000" y="2498725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количественные</a:t>
            </a:r>
          </a:p>
        </p:txBody>
      </p:sp>
      <p:sp>
        <p:nvSpPr>
          <p:cNvPr id="20487" name="Text Box 1032"/>
          <p:cNvSpPr txBox="1">
            <a:spLocks noChangeArrowheads="1"/>
          </p:cNvSpPr>
          <p:nvPr/>
        </p:nvSpPr>
        <p:spPr bwMode="auto">
          <a:xfrm>
            <a:off x="6019800" y="2574925"/>
            <a:ext cx="320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экономические</a:t>
            </a:r>
          </a:p>
        </p:txBody>
      </p:sp>
      <p:sp>
        <p:nvSpPr>
          <p:cNvPr id="20488" name="Text Box 1033"/>
          <p:cNvSpPr txBox="1">
            <a:spLocks noChangeArrowheads="1"/>
          </p:cNvSpPr>
          <p:nvPr/>
        </p:nvSpPr>
        <p:spPr bwMode="auto">
          <a:xfrm>
            <a:off x="6934200" y="4038600"/>
            <a:ext cx="2743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архитектурные</a:t>
            </a:r>
          </a:p>
        </p:txBody>
      </p:sp>
      <p:sp>
        <p:nvSpPr>
          <p:cNvPr id="20489" name="Text Box 1034"/>
          <p:cNvSpPr txBox="1">
            <a:spLocks noChangeArrowheads="1"/>
          </p:cNvSpPr>
          <p:nvPr/>
        </p:nvSpPr>
        <p:spPr bwMode="auto">
          <a:xfrm>
            <a:off x="6553200" y="5546725"/>
            <a:ext cx="21336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демографические</a:t>
            </a:r>
          </a:p>
        </p:txBody>
      </p:sp>
      <p:sp>
        <p:nvSpPr>
          <p:cNvPr id="20490" name="Text Box 1035"/>
          <p:cNvSpPr txBox="1">
            <a:spLocks noChangeArrowheads="1"/>
          </p:cNvSpPr>
          <p:nvPr/>
        </p:nvSpPr>
        <p:spPr bwMode="auto">
          <a:xfrm>
            <a:off x="3429000" y="5470525"/>
            <a:ext cx="24384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Социально-психологические</a:t>
            </a:r>
          </a:p>
        </p:txBody>
      </p:sp>
      <p:sp>
        <p:nvSpPr>
          <p:cNvPr id="20491" name="Text Box 1036"/>
          <p:cNvSpPr txBox="1">
            <a:spLocks noChangeArrowheads="1"/>
          </p:cNvSpPr>
          <p:nvPr/>
        </p:nvSpPr>
        <p:spPr bwMode="auto">
          <a:xfrm>
            <a:off x="990600" y="5470525"/>
            <a:ext cx="22098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Политико-правовые</a:t>
            </a:r>
          </a:p>
        </p:txBody>
      </p:sp>
      <p:sp>
        <p:nvSpPr>
          <p:cNvPr id="20492" name="Text Box 1037"/>
          <p:cNvSpPr txBox="1">
            <a:spLocks noChangeArrowheads="1"/>
          </p:cNvSpPr>
          <p:nvPr/>
        </p:nvSpPr>
        <p:spPr bwMode="auto">
          <a:xfrm>
            <a:off x="762000" y="4022725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культурные</a:t>
            </a:r>
          </a:p>
        </p:txBody>
      </p:sp>
      <p:sp>
        <p:nvSpPr>
          <p:cNvPr id="20493" name="Text Box 1038"/>
          <p:cNvSpPr txBox="1">
            <a:spLocks noChangeArrowheads="1"/>
          </p:cNvSpPr>
          <p:nvPr/>
        </p:nvSpPr>
        <p:spPr bwMode="auto">
          <a:xfrm>
            <a:off x="914400" y="2422525"/>
            <a:ext cx="8153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6600"/>
          </a:p>
        </p:txBody>
      </p:sp>
      <p:sp>
        <p:nvSpPr>
          <p:cNvPr id="20494" name="AutoShape 1039"/>
          <p:cNvSpPr>
            <a:spLocks noChangeArrowheads="1"/>
          </p:cNvSpPr>
          <p:nvPr/>
        </p:nvSpPr>
        <p:spPr bwMode="auto">
          <a:xfrm>
            <a:off x="6400800" y="4251325"/>
            <a:ext cx="533400" cy="76200"/>
          </a:xfrm>
          <a:prstGeom prst="rightArrow">
            <a:avLst>
              <a:gd name="adj1" fmla="val 50000"/>
              <a:gd name="adj2" fmla="val 1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5" name="AutoShape 1042"/>
          <p:cNvSpPr>
            <a:spLocks noChangeArrowheads="1"/>
          </p:cNvSpPr>
          <p:nvPr/>
        </p:nvSpPr>
        <p:spPr bwMode="auto">
          <a:xfrm>
            <a:off x="2286000" y="4251325"/>
            <a:ext cx="457200" cy="76200"/>
          </a:xfrm>
          <a:prstGeom prst="leftArrow">
            <a:avLst>
              <a:gd name="adj1" fmla="val 50000"/>
              <a:gd name="adj2" fmla="val 1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6" name="AutoShape 1043"/>
          <p:cNvSpPr>
            <a:spLocks noChangeArrowheads="1"/>
          </p:cNvSpPr>
          <p:nvPr/>
        </p:nvSpPr>
        <p:spPr bwMode="auto">
          <a:xfrm>
            <a:off x="4495800" y="2955925"/>
            <a:ext cx="76200" cy="838200"/>
          </a:xfrm>
          <a:prstGeom prst="upArrow">
            <a:avLst>
              <a:gd name="adj1" fmla="val 50000"/>
              <a:gd name="adj2" fmla="val 2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7" name="AutoShape 1047"/>
          <p:cNvSpPr>
            <a:spLocks noChangeArrowheads="1"/>
          </p:cNvSpPr>
          <p:nvPr/>
        </p:nvSpPr>
        <p:spPr bwMode="auto">
          <a:xfrm rot="2184844">
            <a:off x="5867400" y="4937125"/>
            <a:ext cx="685800" cy="76200"/>
          </a:xfrm>
          <a:prstGeom prst="rightArrow">
            <a:avLst>
              <a:gd name="adj1" fmla="val 50000"/>
              <a:gd name="adj2" fmla="val 22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8" name="AutoShape 1048"/>
          <p:cNvSpPr>
            <a:spLocks noChangeArrowheads="1"/>
          </p:cNvSpPr>
          <p:nvPr/>
        </p:nvSpPr>
        <p:spPr bwMode="auto">
          <a:xfrm rot="-3184128">
            <a:off x="5715000" y="3413125"/>
            <a:ext cx="1143000" cy="76200"/>
          </a:xfrm>
          <a:prstGeom prst="rightArrow">
            <a:avLst>
              <a:gd name="adj1" fmla="val 50000"/>
              <a:gd name="adj2" fmla="val 375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499" name="AutoShape 1050"/>
          <p:cNvSpPr>
            <a:spLocks noChangeArrowheads="1"/>
          </p:cNvSpPr>
          <p:nvPr/>
        </p:nvSpPr>
        <p:spPr bwMode="auto">
          <a:xfrm rot="2649245">
            <a:off x="2057400" y="3489325"/>
            <a:ext cx="1066800" cy="76200"/>
          </a:xfrm>
          <a:prstGeom prst="leftArrow">
            <a:avLst>
              <a:gd name="adj1" fmla="val 50000"/>
              <a:gd name="adj2" fmla="val 3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00" name="AutoShape 1051"/>
          <p:cNvSpPr>
            <a:spLocks noChangeArrowheads="1"/>
          </p:cNvSpPr>
          <p:nvPr/>
        </p:nvSpPr>
        <p:spPr bwMode="auto">
          <a:xfrm rot="-2445075">
            <a:off x="1981200" y="5089525"/>
            <a:ext cx="1066800" cy="76200"/>
          </a:xfrm>
          <a:prstGeom prst="leftArrow">
            <a:avLst>
              <a:gd name="adj1" fmla="val 50000"/>
              <a:gd name="adj2" fmla="val 3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0501" name="AutoShape 1054"/>
          <p:cNvSpPr>
            <a:spLocks noChangeArrowheads="1"/>
          </p:cNvSpPr>
          <p:nvPr/>
        </p:nvSpPr>
        <p:spPr bwMode="auto">
          <a:xfrm>
            <a:off x="4572000" y="4937125"/>
            <a:ext cx="76200" cy="609600"/>
          </a:xfrm>
          <a:prstGeom prst="downArrow">
            <a:avLst>
              <a:gd name="adj1" fmla="val 50000"/>
              <a:gd name="adj2" fmla="val 20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</p:spTree>
  </p:cSld>
  <p:clrMapOvr>
    <a:masterClrMapping/>
  </p:clrMapOvr>
  <p:transition spd="slow">
    <p:random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2"/>
          <p:cNvSpPr txBox="1">
            <a:spLocks noChangeArrowheads="1"/>
          </p:cNvSpPr>
          <p:nvPr/>
        </p:nvSpPr>
        <p:spPr bwMode="auto">
          <a:xfrm>
            <a:off x="1219200" y="914400"/>
            <a:ext cx="5791200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b="1">
                <a:solidFill>
                  <a:schemeClr val="folHlink"/>
                </a:solidFill>
              </a:rPr>
              <a:t>КОНЦЕНТРАЦИЯ  НАСЕЛЕНИЯ  И  ХОЗЯЙСТВА  В ОСНОВНОМ  В  БОЛЬШИХ  ГОРОДАХ</a:t>
            </a:r>
          </a:p>
        </p:txBody>
      </p:sp>
      <p:sp>
        <p:nvSpPr>
          <p:cNvPr id="3076" name="Rectangle 3"/>
          <p:cNvSpPr>
            <a:spLocks noChangeArrowheads="1"/>
          </p:cNvSpPr>
          <p:nvPr/>
        </p:nvSpPr>
        <p:spPr bwMode="auto">
          <a:xfrm>
            <a:off x="6659563" y="3141663"/>
            <a:ext cx="2209800" cy="35464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>
            <a:lvl1pPr marL="457200" indent="-4572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/>
              <a:t>Крупнейшие города – миллионеры:</a:t>
            </a:r>
          </a:p>
          <a:p>
            <a:pPr algn="ctr" eaLnBrk="1" hangingPunct="1"/>
            <a:r>
              <a:rPr lang="ru-RU" altLang="ru-RU"/>
              <a:t>1950 г. - 83</a:t>
            </a:r>
          </a:p>
          <a:p>
            <a:pPr algn="ctr" eaLnBrk="1" hangingPunct="1"/>
            <a:r>
              <a:rPr lang="ru-RU" altLang="ru-RU"/>
              <a:t>1970 г. - 165</a:t>
            </a:r>
          </a:p>
          <a:p>
            <a:pPr algn="ctr" eaLnBrk="1" hangingPunct="1"/>
            <a:r>
              <a:rPr lang="ru-RU" altLang="ru-RU"/>
              <a:t>1990 г. - 282</a:t>
            </a:r>
          </a:p>
          <a:p>
            <a:pPr algn="ctr" eaLnBrk="1" hangingPunct="1"/>
            <a:r>
              <a:rPr lang="ru-RU" altLang="ru-RU"/>
              <a:t>1995 г. - 325</a:t>
            </a:r>
          </a:p>
          <a:p>
            <a:pPr algn="ctr" eaLnBrk="1" hangingPunct="1"/>
            <a:r>
              <a:rPr lang="ru-RU" altLang="ru-RU"/>
              <a:t>      </a:t>
            </a:r>
          </a:p>
          <a:p>
            <a:pPr algn="ctr" eaLnBrk="1" hangingPunct="1"/>
            <a:endParaRPr lang="ru-RU" altLang="ru-RU" sz="6600"/>
          </a:p>
        </p:txBody>
      </p:sp>
      <p:graphicFrame>
        <p:nvGraphicFramePr>
          <p:cNvPr id="3074" name="Object 4"/>
          <p:cNvGraphicFramePr>
            <a:graphicFrameLocks noChangeAspect="1"/>
          </p:cNvGraphicFramePr>
          <p:nvPr/>
        </p:nvGraphicFramePr>
        <p:xfrm>
          <a:off x="65088" y="1916113"/>
          <a:ext cx="6378575" cy="46926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77" name="Диаграмма" r:id="rId3" imgW="4867351" imgH="3581400" progId="Excel.Chart.8">
                  <p:embed/>
                </p:oleObj>
              </mc:Choice>
              <mc:Fallback>
                <p:oleObj name="Диаграмма" r:id="rId3" imgW="4867351" imgH="3581400" progId="Excel.Char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65088" y="1916113"/>
                        <a:ext cx="6378575" cy="46926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ChangeAspect="1"/>
          </p:cNvGraphicFramePr>
          <p:nvPr>
            <p:ph/>
          </p:nvPr>
        </p:nvGraphicFramePr>
        <p:xfrm>
          <a:off x="1619250" y="1484313"/>
          <a:ext cx="6134100" cy="35941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099" name="Лист" r:id="rId3" imgW="3772114" imgH="2210055" progId="Excel.Sheet.8">
                  <p:embed/>
                </p:oleObj>
              </mc:Choice>
              <mc:Fallback>
                <p:oleObj name="Лист" r:id="rId3" imgW="3772114" imgH="2210055" progId="Excel.Sheet.8">
                  <p:embed/>
                  <p:pic>
                    <p:nvPicPr>
                      <p:cNvPr id="0" name="Object 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619250" y="1484313"/>
                        <a:ext cx="6134100" cy="35941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</p:cSld>
  <p:clrMapOvr>
    <a:masterClrMapping/>
  </p:clrMapOvr>
  <p:transition spd="slow">
    <p:random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5" name="Rectangle 3"/>
          <p:cNvSpPr>
            <a:spLocks noGrp="1" noChangeArrowheads="1"/>
          </p:cNvSpPr>
          <p:nvPr>
            <p:ph type="title"/>
          </p:nvPr>
        </p:nvSpPr>
        <p:spPr>
          <a:xfrm>
            <a:off x="838200" y="-914400"/>
            <a:ext cx="7620000" cy="1143000"/>
          </a:xfrm>
          <a:noFill/>
        </p:spPr>
        <p:txBody>
          <a:bodyPr/>
          <a:lstStyle/>
          <a:p>
            <a:pPr eaLnBrk="1" hangingPunct="1"/>
            <a:r>
              <a:rPr lang="ru-RU" altLang="ru-RU" smtClean="0"/>
              <a:t>Стадии  урбанизации.</a:t>
            </a:r>
          </a:p>
        </p:txBody>
      </p:sp>
      <p:sp>
        <p:nvSpPr>
          <p:cNvPr id="21507" name="Rectangle 4"/>
          <p:cNvSpPr>
            <a:spLocks noChangeArrowheads="1"/>
          </p:cNvSpPr>
          <p:nvPr/>
        </p:nvSpPr>
        <p:spPr bwMode="auto">
          <a:xfrm>
            <a:off x="609600" y="685800"/>
            <a:ext cx="8153400" cy="594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b="1" u="sng">
                <a:latin typeface="Arial Narrow" panose="020B0606020202030204" pitchFamily="34" charset="0"/>
              </a:rPr>
              <a:t>5  СТАДИЙ  УРБАНИЗАЦИИ  (  по  Джипсу ).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endParaRPr lang="ru-RU" altLang="ru-RU" b="1">
              <a:latin typeface="Arial Narrow" panose="020B0606020202030204" pitchFamily="34" charset="0"/>
            </a:endParaRP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b="1">
                <a:latin typeface="Arial Narrow" panose="020B0606020202030204" pitchFamily="34" charset="0"/>
              </a:rPr>
              <a:t>1. Появление  городских  поселений,рост  численности населения  в  них,но  при  опережающем  росте  сельского  населения.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b="1">
                <a:latin typeface="Arial Narrow" panose="020B0606020202030204" pitchFamily="34" charset="0"/>
              </a:rPr>
              <a:t>2. Появление  больших  городов,опережающий  рост  городского  населения  по  сравнению с  сельским  (  пример: наименее  развитые  страны ).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b="1">
                <a:latin typeface="Arial Narrow" panose="020B0606020202030204" pitchFamily="34" charset="0"/>
              </a:rPr>
              <a:t>3. Появление  городских  агломераций  при  ускоренном  развитии  их  ядер,сокращение  сельского  населения ( Россия,Бразилия ).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b="1">
                <a:latin typeface="Arial Narrow" panose="020B0606020202030204" pitchFamily="34" charset="0"/>
              </a:rPr>
              <a:t>4. Субурбанизация - сокращение  численности  населения  ядер  городских  агломераций,рост  пригородов,продолжающееся  сокращение  сельского  населения ( Франция,Канада ). </a:t>
            </a:r>
          </a:p>
          <a:p>
            <a:pPr eaLnBrk="1" hangingPunct="1">
              <a:spcBef>
                <a:spcPct val="20000"/>
              </a:spcBef>
              <a:buFontTx/>
              <a:buChar char="•"/>
            </a:pPr>
            <a:r>
              <a:rPr lang="ru-RU" altLang="ru-RU" b="1">
                <a:latin typeface="Arial Narrow" panose="020B0606020202030204" pitchFamily="34" charset="0"/>
              </a:rPr>
              <a:t>5. Деконцентрация  городского  населения,территориальное  расширение  городских  агломераций,срастание  близких  агломераций  в  мегалополисы,рост  сельского населения (особенно  в  мегалополисах  и  вблизи  городских  агломераций )  при распространении  на  него  городского  образа  жизни ( наиболее  развитые  страны: США, Япония,ФРГ,Великобритания ).</a:t>
            </a:r>
            <a:endParaRPr lang="ru-RU" altLang="ru-RU" b="1" u="sng">
              <a:latin typeface="Arial Narrow" panose="020B0606020202030204" pitchFamily="34" charset="0"/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45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1026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Возрастание  роли  городов</a:t>
            </a:r>
          </a:p>
        </p:txBody>
      </p:sp>
      <p:sp>
        <p:nvSpPr>
          <p:cNvPr id="54275" name="Rectangle 1027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smtClean="0"/>
              <a:t> </a:t>
            </a:r>
            <a:r>
              <a:rPr lang="en-US" altLang="ru-RU" sz="2000" b="1" smtClean="0"/>
              <a:t>IV  </a:t>
            </a:r>
            <a:r>
              <a:rPr lang="ru-RU" altLang="ru-RU" sz="2000" b="1" smtClean="0"/>
              <a:t>тыс.до н.э. Города как центры торговли и ремесла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-  в дельтах Нила и Ефрата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.</a:t>
            </a:r>
            <a:r>
              <a:rPr lang="en-US" altLang="ru-RU" sz="2000" b="1" smtClean="0"/>
              <a:t>XV </a:t>
            </a:r>
            <a:r>
              <a:rPr lang="ru-RU" altLang="ru-RU" sz="2000" b="1" smtClean="0"/>
              <a:t> века   -   самые большие города в Европе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-  Париж   275 тыс. жителей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-  Лондон  45  тыс. жителей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-  Москва  30 тыс. жителей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в  Средней Азии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 - Пекин  320 тыс.жителей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 - Киото  200 тыс. жителей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в   Африке                 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                                                - Каир  450 тыс.жителей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en-US" altLang="ru-RU" sz="2000" b="1" smtClean="0"/>
              <a:t>XX</a:t>
            </a:r>
            <a:r>
              <a:rPr lang="ru-RU" altLang="ru-RU" sz="2000" b="1" smtClean="0"/>
              <a:t> век , </a:t>
            </a:r>
            <a:r>
              <a:rPr lang="en-US" altLang="ru-RU" sz="2000" b="1" smtClean="0"/>
              <a:t>II</a:t>
            </a:r>
            <a:r>
              <a:rPr lang="ru-RU" altLang="ru-RU" sz="2000" b="1" smtClean="0"/>
              <a:t> половина. Города выполняют несколько функций.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2000" b="1" smtClean="0"/>
              <a:t>                                   Имеются также и однофункциональные  города.</a:t>
            </a:r>
            <a:endParaRPr lang="ru-RU" altLang="ru-RU" sz="1800" smtClean="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7" dur="500"/>
                                        <p:tgtEl>
                                          <p:spTgt spid="54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1" dur="500"/>
                                        <p:tgtEl>
                                          <p:spTgt spid="542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5" dur="500"/>
                                        <p:tgtEl>
                                          <p:spTgt spid="542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7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19" dur="500"/>
                                        <p:tgtEl>
                                          <p:spTgt spid="542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1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3" dur="500"/>
                                        <p:tgtEl>
                                          <p:spTgt spid="542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25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27" dur="500"/>
                                        <p:tgtEl>
                                          <p:spTgt spid="542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9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1" dur="500"/>
                                        <p:tgtEl>
                                          <p:spTgt spid="542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33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5" dur="500"/>
                                        <p:tgtEl>
                                          <p:spTgt spid="542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37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39" dur="500"/>
                                        <p:tgtEl>
                                          <p:spTgt spid="5427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41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3" dur="500"/>
                                        <p:tgtEl>
                                          <p:spTgt spid="5427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45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47" dur="500"/>
                                        <p:tgtEl>
                                          <p:spTgt spid="5427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49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1" dur="500"/>
                                        <p:tgtEl>
                                          <p:spTgt spid="5427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18000"/>
                            </p:stCondLst>
                            <p:childTnLst>
                              <p:par>
                                <p:cTn id="53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5" dur="500"/>
                                        <p:tgtEl>
                                          <p:spTgt spid="5427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19500"/>
                            </p:stCondLst>
                            <p:childTnLst>
                              <p:par>
                                <p:cTn id="57" presetID="14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vertical)">
                                      <p:cBhvr>
                                        <p:cTn id="59" dur="500"/>
                                        <p:tgtEl>
                                          <p:spTgt spid="5427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build="p" bldLvl="2" autoUpdateAnimBg="0" advAuto="100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18" descr="Ферм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16688" y="2708275"/>
            <a:ext cx="2447925" cy="2214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1" name="Picture 17" descr="сирийская деревня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35150" y="2697163"/>
            <a:ext cx="2984500" cy="2027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1444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/>
              <a:t>Сельские  поселения.</a:t>
            </a:r>
          </a:p>
        </p:txBody>
      </p:sp>
      <p:sp>
        <p:nvSpPr>
          <p:cNvPr id="61446" name="Line 6"/>
          <p:cNvSpPr>
            <a:spLocks noChangeShapeType="1"/>
          </p:cNvSpPr>
          <p:nvPr/>
        </p:nvSpPr>
        <p:spPr bwMode="auto">
          <a:xfrm>
            <a:off x="4343400" y="2209800"/>
            <a:ext cx="2133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47" name="Line 7"/>
          <p:cNvSpPr>
            <a:spLocks noChangeShapeType="1"/>
          </p:cNvSpPr>
          <p:nvPr/>
        </p:nvSpPr>
        <p:spPr bwMode="auto">
          <a:xfrm flipH="1">
            <a:off x="1371600" y="2209800"/>
            <a:ext cx="2057400" cy="609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61448" name="Rectangle 8"/>
          <p:cNvSpPr>
            <a:spLocks noChangeArrowheads="1"/>
          </p:cNvSpPr>
          <p:nvPr/>
        </p:nvSpPr>
        <p:spPr bwMode="auto">
          <a:xfrm>
            <a:off x="152400" y="2895600"/>
            <a:ext cx="1828800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Групповое  </a:t>
            </a:r>
          </a:p>
          <a:p>
            <a:pPr algn="ctr"/>
            <a:r>
              <a:rPr lang="ru-RU" altLang="ru-RU" b="1"/>
              <a:t>расселение</a:t>
            </a:r>
          </a:p>
          <a:p>
            <a:pPr algn="ctr"/>
            <a:endParaRPr lang="ru-RU" altLang="ru-RU" b="1"/>
          </a:p>
          <a:p>
            <a:pPr algn="ctr"/>
            <a:r>
              <a:rPr lang="ru-RU" altLang="ru-RU" b="1"/>
              <a:t>-  деревня</a:t>
            </a:r>
          </a:p>
          <a:p>
            <a:pPr algn="ctr"/>
            <a:r>
              <a:rPr lang="ru-RU" altLang="ru-RU" b="1"/>
              <a:t>-  посёлок.</a:t>
            </a:r>
          </a:p>
        </p:txBody>
      </p:sp>
      <p:sp>
        <p:nvSpPr>
          <p:cNvPr id="61449" name="Oval 9"/>
          <p:cNvSpPr>
            <a:spLocks noChangeArrowheads="1"/>
          </p:cNvSpPr>
          <p:nvPr/>
        </p:nvSpPr>
        <p:spPr bwMode="auto">
          <a:xfrm>
            <a:off x="762000" y="4800600"/>
            <a:ext cx="2438400" cy="20574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endParaRPr lang="ru-RU" altLang="ru-RU" b="1" i="1"/>
          </a:p>
          <a:p>
            <a:pPr lvl="1" algn="ctr"/>
            <a:endParaRPr lang="ru-RU" altLang="ru-RU" i="1"/>
          </a:p>
        </p:txBody>
      </p:sp>
      <p:sp>
        <p:nvSpPr>
          <p:cNvPr id="61450" name="Rectangle 10"/>
          <p:cNvSpPr>
            <a:spLocks noChangeArrowheads="1"/>
          </p:cNvSpPr>
          <p:nvPr/>
        </p:nvSpPr>
        <p:spPr bwMode="auto">
          <a:xfrm>
            <a:off x="4876800" y="2819400"/>
            <a:ext cx="1676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Рассеянное</a:t>
            </a:r>
          </a:p>
          <a:p>
            <a:pPr algn="ctr"/>
            <a:r>
              <a:rPr lang="ru-RU" altLang="ru-RU" b="1"/>
              <a:t>расселение</a:t>
            </a:r>
          </a:p>
          <a:p>
            <a:pPr algn="ctr"/>
            <a:endParaRPr lang="ru-RU" altLang="ru-RU" b="1"/>
          </a:p>
          <a:p>
            <a:pPr algn="ctr"/>
            <a:r>
              <a:rPr lang="ru-RU" altLang="ru-RU" b="1"/>
              <a:t>-  ферма</a:t>
            </a:r>
          </a:p>
          <a:p>
            <a:pPr algn="ctr"/>
            <a:r>
              <a:rPr lang="ru-RU" altLang="ru-RU" b="1"/>
              <a:t>-  хутор.</a:t>
            </a:r>
          </a:p>
          <a:p>
            <a:pPr algn="ctr"/>
            <a:endParaRPr lang="ru-RU" altLang="ru-RU" b="1"/>
          </a:p>
        </p:txBody>
      </p:sp>
      <p:sp>
        <p:nvSpPr>
          <p:cNvPr id="61451" name="Oval 11"/>
          <p:cNvSpPr>
            <a:spLocks noChangeArrowheads="1"/>
          </p:cNvSpPr>
          <p:nvPr/>
        </p:nvSpPr>
        <p:spPr bwMode="auto">
          <a:xfrm>
            <a:off x="5791200" y="4419600"/>
            <a:ext cx="1981200" cy="16002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i="1"/>
              <a:t>Пример:</a:t>
            </a:r>
          </a:p>
          <a:p>
            <a:pPr algn="ctr"/>
            <a:r>
              <a:rPr lang="ru-RU" altLang="ru-RU" b="1" i="1"/>
              <a:t>США,</a:t>
            </a:r>
          </a:p>
          <a:p>
            <a:pPr algn="ctr"/>
            <a:r>
              <a:rPr lang="ru-RU" altLang="ru-RU" b="1" i="1"/>
              <a:t>Канада,</a:t>
            </a:r>
          </a:p>
          <a:p>
            <a:pPr algn="ctr"/>
            <a:r>
              <a:rPr lang="ru-RU" altLang="ru-RU" b="1" i="1"/>
              <a:t>Австралия.</a:t>
            </a:r>
          </a:p>
        </p:txBody>
      </p:sp>
      <p:sp>
        <p:nvSpPr>
          <p:cNvPr id="61452" name="Text Box 12"/>
          <p:cNvSpPr txBox="1">
            <a:spLocks noChangeArrowheads="1"/>
          </p:cNvSpPr>
          <p:nvPr/>
        </p:nvSpPr>
        <p:spPr bwMode="auto">
          <a:xfrm>
            <a:off x="1355725" y="4800600"/>
            <a:ext cx="1622425" cy="1920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 b="1" i="1"/>
              <a:t>Пример:</a:t>
            </a:r>
          </a:p>
          <a:p>
            <a:r>
              <a:rPr lang="ru-RU" altLang="ru-RU" b="1" i="1"/>
              <a:t>Сирия,</a:t>
            </a:r>
          </a:p>
          <a:p>
            <a:r>
              <a:rPr lang="ru-RU" altLang="ru-RU" b="1" i="1"/>
              <a:t>Россия,</a:t>
            </a:r>
          </a:p>
          <a:p>
            <a:r>
              <a:rPr lang="ru-RU" altLang="ru-RU" b="1" i="1"/>
              <a:t>Китай,</a:t>
            </a:r>
          </a:p>
          <a:p>
            <a:r>
              <a:rPr lang="ru-RU" altLang="ru-RU" b="1" i="1"/>
              <a:t>Зарубежная </a:t>
            </a:r>
          </a:p>
          <a:p>
            <a:r>
              <a:rPr lang="ru-RU" altLang="ru-RU" b="1" i="1"/>
              <a:t>Европа.</a:t>
            </a:r>
          </a:p>
        </p:txBody>
      </p:sp>
      <p:sp>
        <p:nvSpPr>
          <p:cNvPr id="22540" name="Text Box 16"/>
          <p:cNvSpPr txBox="1">
            <a:spLocks noChangeArrowheads="1"/>
          </p:cNvSpPr>
          <p:nvPr/>
        </p:nvSpPr>
        <p:spPr bwMode="auto">
          <a:xfrm>
            <a:off x="2484438" y="1628775"/>
            <a:ext cx="3033712" cy="579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3200">
                <a:latin typeface="Arial Narrow" panose="020B0606020202030204" pitchFamily="34" charset="0"/>
              </a:rPr>
              <a:t>2   основных  типа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1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14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14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14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614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14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14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9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14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4" grpId="0" build="p" autoUpdateAnimBg="0" advAuto="1000"/>
      <p:bldP spid="61446" grpId="0" animBg="1"/>
      <p:bldP spid="61447" grpId="0" animBg="1"/>
      <p:bldP spid="61448" grpId="0" animBg="1" autoUpdateAnimBg="0"/>
      <p:bldP spid="61449" grpId="0" animBg="1" autoUpdateAnimBg="0"/>
      <p:bldP spid="61450" grpId="0" animBg="1" autoUpdateAnimBg="0"/>
      <p:bldP spid="61451" grpId="0" animBg="1" autoUpdateAnimBg="0"/>
      <p:bldP spid="61452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9" name="AutoShape 7"/>
          <p:cNvSpPr>
            <a:spLocks noChangeArrowheads="1"/>
          </p:cNvSpPr>
          <p:nvPr/>
        </p:nvSpPr>
        <p:spPr bwMode="auto">
          <a:xfrm>
            <a:off x="0" y="4876800"/>
            <a:ext cx="3886200" cy="1143000"/>
          </a:xfrm>
          <a:prstGeom prst="cloudCallout">
            <a:avLst>
              <a:gd name="adj1" fmla="val -34273"/>
              <a:gd name="adj2" fmla="val -326944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Широкий спектр услуг.</a:t>
            </a:r>
          </a:p>
        </p:txBody>
      </p:sp>
      <p:sp>
        <p:nvSpPr>
          <p:cNvPr id="74760" name="AutoShape 8"/>
          <p:cNvSpPr>
            <a:spLocks noChangeArrowheads="1"/>
          </p:cNvSpPr>
          <p:nvPr/>
        </p:nvSpPr>
        <p:spPr bwMode="auto">
          <a:xfrm>
            <a:off x="4495800" y="4343400"/>
            <a:ext cx="4419600" cy="1295400"/>
          </a:xfrm>
          <a:prstGeom prst="cloudCallout">
            <a:avLst>
              <a:gd name="adj1" fmla="val -107398"/>
              <a:gd name="adj2" fmla="val -225245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Успешное регулирование</a:t>
            </a:r>
          </a:p>
          <a:p>
            <a:pPr algn="ctr"/>
            <a:r>
              <a:rPr lang="ru-RU" altLang="ru-RU" b="1"/>
              <a:t>естественного движения</a:t>
            </a:r>
          </a:p>
          <a:p>
            <a:pPr algn="ctr"/>
            <a:r>
              <a:rPr lang="ru-RU" altLang="ru-RU" b="1"/>
              <a:t>населения.</a:t>
            </a:r>
          </a:p>
        </p:txBody>
      </p:sp>
      <p:sp>
        <p:nvSpPr>
          <p:cNvPr id="74761" name="AutoShape 9"/>
          <p:cNvSpPr>
            <a:spLocks noChangeArrowheads="1"/>
          </p:cNvSpPr>
          <p:nvPr/>
        </p:nvSpPr>
        <p:spPr bwMode="auto">
          <a:xfrm>
            <a:off x="3276600" y="5943600"/>
            <a:ext cx="4343400" cy="838200"/>
          </a:xfrm>
          <a:prstGeom prst="cloudCallout">
            <a:avLst>
              <a:gd name="adj1" fmla="val -87977"/>
              <a:gd name="adj2" fmla="val -524810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Город - символ возможностей.</a:t>
            </a:r>
          </a:p>
        </p:txBody>
      </p:sp>
      <p:sp>
        <p:nvSpPr>
          <p:cNvPr id="74762" name="Rectangle 10"/>
          <p:cNvSpPr>
            <a:spLocks noChangeArrowheads="1"/>
          </p:cNvSpPr>
          <p:nvPr/>
        </p:nvSpPr>
        <p:spPr bwMode="auto">
          <a:xfrm>
            <a:off x="1981200" y="685800"/>
            <a:ext cx="76200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>
              <a:defRPr/>
            </a:pPr>
            <a:r>
              <a:rPr lang="ru-RU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Narrow" pitchFamily="34" charset="0"/>
              </a:rPr>
              <a:t>УРБАНИЗАЦИЯ  -  ДОБРО</a:t>
            </a:r>
            <a:endParaRPr lang="ru-RU" sz="4400">
              <a:solidFill>
                <a:schemeClr val="folHlink"/>
              </a:solidFill>
              <a:latin typeface="Arial Narrow" pitchFamily="34" charset="0"/>
            </a:endParaRPr>
          </a:p>
        </p:txBody>
      </p:sp>
      <p:sp>
        <p:nvSpPr>
          <p:cNvPr id="74763" name="AutoShape 11">
            <a:hlinkClick r:id="" action="ppaction://hlinkshowjump?jump=firstslide" highlightClick="1"/>
          </p:cNvPr>
          <p:cNvSpPr>
            <a:spLocks noChangeArrowheads="1"/>
          </p:cNvSpPr>
          <p:nvPr/>
        </p:nvSpPr>
        <p:spPr bwMode="auto">
          <a:xfrm>
            <a:off x="762000" y="838200"/>
            <a:ext cx="1042988" cy="1042988"/>
          </a:xfrm>
          <a:prstGeom prst="actionButtonHome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74764" name="AutoShape 12"/>
          <p:cNvSpPr>
            <a:spLocks noChangeArrowheads="1"/>
          </p:cNvSpPr>
          <p:nvPr/>
        </p:nvSpPr>
        <p:spPr bwMode="auto">
          <a:xfrm>
            <a:off x="4724400" y="1600200"/>
            <a:ext cx="4419600" cy="1371600"/>
          </a:xfrm>
          <a:prstGeom prst="cloudCallout">
            <a:avLst>
              <a:gd name="adj1" fmla="val -111926"/>
              <a:gd name="adj2" fmla="val -556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		 	</a:t>
            </a:r>
          </a:p>
          <a:p>
            <a:pPr algn="ctr"/>
            <a:r>
              <a:rPr lang="ru-RU" altLang="ru-RU" b="1"/>
              <a:t>	  Города - очаги зарождения нового 	</a:t>
            </a:r>
          </a:p>
          <a:p>
            <a:pPr algn="ctr"/>
            <a:r>
              <a:rPr lang="ru-RU" altLang="ru-RU" b="1"/>
              <a:t>	в науке,технике,производстве.</a:t>
            </a:r>
          </a:p>
          <a:p>
            <a:pPr algn="ctr"/>
            <a:endParaRPr lang="ru-RU" altLang="ru-RU" b="1"/>
          </a:p>
        </p:txBody>
      </p:sp>
      <p:sp>
        <p:nvSpPr>
          <p:cNvPr id="74765" name="AutoShape 13"/>
          <p:cNvSpPr>
            <a:spLocks noChangeArrowheads="1"/>
          </p:cNvSpPr>
          <p:nvPr/>
        </p:nvSpPr>
        <p:spPr bwMode="auto">
          <a:xfrm>
            <a:off x="4419600" y="3124200"/>
            <a:ext cx="4724400" cy="1066800"/>
          </a:xfrm>
          <a:prstGeom prst="cloudCallout">
            <a:avLst>
              <a:gd name="adj1" fmla="val -100940"/>
              <a:gd name="adj2" fmla="val -172171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     Города - центры культуры,искусства.</a:t>
            </a:r>
          </a:p>
        </p:txBody>
      </p:sp>
      <p:sp>
        <p:nvSpPr>
          <p:cNvPr id="74766" name="AutoShape 14"/>
          <p:cNvSpPr>
            <a:spLocks noChangeArrowheads="1"/>
          </p:cNvSpPr>
          <p:nvPr/>
        </p:nvSpPr>
        <p:spPr bwMode="auto">
          <a:xfrm>
            <a:off x="0" y="3352800"/>
            <a:ext cx="3886200" cy="914400"/>
          </a:xfrm>
          <a:prstGeom prst="cloudCallout">
            <a:avLst>
              <a:gd name="adj1" fmla="val -16301"/>
              <a:gd name="adj2" fmla="val -183856"/>
            </a:avLst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Улучшение  условий жизни.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47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47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47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47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47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747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47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9" grpId="0" animBg="1" autoUpdateAnimBg="0"/>
      <p:bldP spid="74760" grpId="0" animBg="1" autoUpdateAnimBg="0"/>
      <p:bldP spid="74761" grpId="0" animBg="1" autoUpdateAnimBg="0"/>
      <p:bldP spid="74762" grpId="0" autoUpdateAnimBg="0"/>
      <p:bldP spid="74763" grpId="0" animBg="1"/>
      <p:bldP spid="74764" grpId="0" animBg="1" autoUpdateAnimBg="0"/>
      <p:bldP spid="74765" grpId="0" animBg="1" autoUpdateAnimBg="0"/>
      <p:bldP spid="74766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" y="2209800"/>
            <a:ext cx="8305800" cy="68580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280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«Вселенная без города – это словно тело без головы</a:t>
            </a:r>
            <a:r>
              <a:rPr lang="ru-RU" sz="2400" smtClean="0">
                <a:solidFill>
                  <a:srgbClr val="0033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»         							Виктор Гюго.</a:t>
            </a:r>
            <a:endParaRPr lang="ru-RU" sz="2800" smtClean="0">
              <a:solidFill>
                <a:srgbClr val="0033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47109" name="WordArt 5"/>
          <p:cNvSpPr>
            <a:spLocks noChangeArrowheads="1" noChangeShapeType="1" noTextEdit="1"/>
          </p:cNvSpPr>
          <p:nvPr/>
        </p:nvSpPr>
        <p:spPr bwMode="auto">
          <a:xfrm rot="-14681">
            <a:off x="1674813" y="304800"/>
            <a:ext cx="5962650" cy="1447800"/>
          </a:xfrm>
          <a:prstGeom prst="rect">
            <a:avLst/>
          </a:prstGeom>
        </p:spPr>
        <p:txBody>
          <a:bodyPr wrap="none" fromWordArt="1">
            <a:prstTxWarp prst="textDoubleWave1">
              <a:avLst>
                <a:gd name="adj1" fmla="val 5736"/>
                <a:gd name="adj2" fmla="val -421"/>
              </a:avLst>
            </a:prstTxWarp>
          </a:bodyPr>
          <a:lstStyle/>
          <a:p>
            <a:pPr algn="ctr"/>
            <a:r>
              <a:rPr lang="ru-RU" sz="3600" kern="10" spc="-360">
                <a:ln w="12700">
                  <a:solidFill>
                    <a:srgbClr val="000099"/>
                  </a:solidFill>
                  <a:round/>
                  <a:headEnd/>
                  <a:tailEnd/>
                </a:ln>
                <a:solidFill>
                  <a:srgbClr val="33CCFF"/>
                </a:solidFill>
                <a:effectLst>
                  <a:outerShdw dist="125724" dir="18900000" algn="ctr" rotWithShape="0">
                    <a:srgbClr val="000099"/>
                  </a:outerShdw>
                </a:effectLst>
                <a:latin typeface="Impact" panose="020B0806030902050204" pitchFamily="34" charset="0"/>
              </a:rPr>
              <a:t>Урбанизация -добро или зло?</a:t>
            </a:r>
          </a:p>
        </p:txBody>
      </p:sp>
      <p:pic>
        <p:nvPicPr>
          <p:cNvPr id="47110" name="Picture 6" descr="downtown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7800" y="3810000"/>
            <a:ext cx="3505200" cy="2632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7111" name="Picture 7" descr="Городок в горах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810000"/>
            <a:ext cx="4032250" cy="268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4582" name="Text Box 9"/>
          <p:cNvSpPr txBox="1">
            <a:spLocks noChangeArrowheads="1"/>
          </p:cNvSpPr>
          <p:nvPr/>
        </p:nvSpPr>
        <p:spPr bwMode="auto">
          <a:xfrm>
            <a:off x="762000" y="6384925"/>
            <a:ext cx="18145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Город  в  горах</a:t>
            </a:r>
          </a:p>
        </p:txBody>
      </p:sp>
      <p:sp>
        <p:nvSpPr>
          <p:cNvPr id="24583" name="Text Box 11"/>
          <p:cNvSpPr txBox="1">
            <a:spLocks noChangeArrowheads="1"/>
          </p:cNvSpPr>
          <p:nvPr/>
        </p:nvSpPr>
        <p:spPr bwMode="auto">
          <a:xfrm>
            <a:off x="5257800" y="6384925"/>
            <a:ext cx="2209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Нью-Йорк</a:t>
            </a:r>
          </a:p>
        </p:txBody>
      </p:sp>
      <p:sp>
        <p:nvSpPr>
          <p:cNvPr id="24584" name="Text Box 12"/>
          <p:cNvSpPr txBox="1">
            <a:spLocks noChangeArrowheads="1"/>
          </p:cNvSpPr>
          <p:nvPr/>
        </p:nvSpPr>
        <p:spPr bwMode="auto">
          <a:xfrm>
            <a:off x="5486400" y="7010400"/>
            <a:ext cx="31242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6600"/>
          </a:p>
        </p:txBody>
      </p:sp>
      <p:sp>
        <p:nvSpPr>
          <p:cNvPr id="24585" name="Text Box 13"/>
          <p:cNvSpPr txBox="1">
            <a:spLocks noChangeArrowheads="1"/>
          </p:cNvSpPr>
          <p:nvPr/>
        </p:nvSpPr>
        <p:spPr bwMode="auto">
          <a:xfrm>
            <a:off x="3505200" y="3595688"/>
            <a:ext cx="2438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endParaRPr lang="ru-RU" altLang="ru-RU" sz="2800"/>
          </a:p>
        </p:txBody>
      </p:sp>
      <p:sp>
        <p:nvSpPr>
          <p:cNvPr id="24586" name="Text Box 14"/>
          <p:cNvSpPr txBox="1">
            <a:spLocks noChangeArrowheads="1"/>
          </p:cNvSpPr>
          <p:nvPr/>
        </p:nvSpPr>
        <p:spPr bwMode="auto">
          <a:xfrm>
            <a:off x="1447800" y="1905000"/>
            <a:ext cx="70104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endParaRPr lang="ru-RU" altLang="ru-RU" sz="6600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9" presetID="3" presetClass="entr" presetSubtype="5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11" dur="500"/>
                                        <p:tgtEl>
                                          <p:spTgt spid="471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18" presetID="3" presetClass="entr" presetSubtype="5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20" dur="500"/>
                                        <p:tgtEl>
                                          <p:spTgt spid="47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7" grpId="0" build="p" autoUpdateAnimBg="0" advAuto="1000"/>
      <p:bldP spid="47109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-685800"/>
            <a:ext cx="7620000" cy="1143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9219" name="Picture 3" descr="африканский  город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1400" y="1295400"/>
            <a:ext cx="5562600" cy="305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 descr="Монгол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4788" y="3200400"/>
            <a:ext cx="3224212" cy="340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1" name="Picture 5" descr="Сидней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19600" y="4514850"/>
            <a:ext cx="3124200" cy="2343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«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URBANUS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»</a:t>
            </a:r>
            <a:r>
              <a:rPr lang="en-US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  </a:t>
            </a:r>
            <a:r>
              <a:rPr lang="ru-RU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-  городской</a:t>
            </a:r>
          </a:p>
        </p:txBody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676400"/>
            <a:ext cx="7772400" cy="3200400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ru-RU" altLang="ru-RU" sz="1800" b="1" smtClean="0"/>
              <a:t>Различии в понятии «город» :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- поселение с жителями          </a:t>
            </a:r>
            <a:r>
              <a:rPr lang="en-US" altLang="ru-RU" sz="1800" b="1" smtClean="0"/>
              <a:t> &gt;</a:t>
            </a:r>
            <a:r>
              <a:rPr lang="ru-RU" altLang="ru-RU" sz="1800" b="1" smtClean="0"/>
              <a:t> 200 чел.   Дания,Швеция,Финляндия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</a:t>
            </a:r>
            <a:r>
              <a:rPr lang="ru-RU" altLang="ru-RU" sz="1800" b="1" smtClean="0"/>
              <a:t>1000 чел.  Канада,Австралия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</a:t>
            </a:r>
            <a:r>
              <a:rPr lang="ru-RU" altLang="ru-RU" sz="1800" b="1" smtClean="0"/>
              <a:t>2000 чел.  ФРГ,Франция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</a:t>
            </a:r>
            <a:r>
              <a:rPr lang="ru-RU" altLang="ru-RU" sz="1800" b="1" smtClean="0"/>
              <a:t>2500 чел.  США,Мексика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</a:t>
            </a:r>
            <a:r>
              <a:rPr lang="ru-RU" altLang="ru-RU" sz="1800" b="1" smtClean="0"/>
              <a:t>5000 чел.  Индия,Иран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10000 </a:t>
            </a:r>
            <a:r>
              <a:rPr lang="ru-RU" altLang="ru-RU" sz="1800" b="1" smtClean="0"/>
              <a:t>чел. Швейцария,Малайзия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</a:t>
            </a:r>
            <a:r>
              <a:rPr lang="ru-RU" altLang="ru-RU" sz="1800" b="1" smtClean="0"/>
              <a:t>20000 чел. Нигерия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 </a:t>
            </a:r>
            <a:r>
              <a:rPr lang="ru-RU" altLang="ru-RU" sz="1800" b="1" smtClean="0"/>
              <a:t>30000 чел. Япония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altLang="ru-RU" sz="1800" b="1" smtClean="0"/>
              <a:t>                                                                 </a:t>
            </a:r>
            <a:r>
              <a:rPr lang="en-US" altLang="ru-RU" sz="1800" b="1" smtClean="0"/>
              <a:t>&gt;</a:t>
            </a:r>
            <a:r>
              <a:rPr lang="ru-RU" altLang="ru-RU" sz="1800" b="1" smtClean="0"/>
              <a:t> 40000 чел. Южная Корея</a:t>
            </a:r>
            <a:r>
              <a:rPr lang="en-US" altLang="ru-RU" sz="1800" smtClean="0"/>
              <a:t>        </a:t>
            </a:r>
            <a:endParaRPr lang="ru-RU" altLang="ru-RU" sz="1800" smtClean="0"/>
          </a:p>
        </p:txBody>
      </p:sp>
      <p:sp>
        <p:nvSpPr>
          <p:cNvPr id="55301" name="Text Box 5"/>
          <p:cNvSpPr txBox="1">
            <a:spLocks noChangeArrowheads="1"/>
          </p:cNvSpPr>
          <p:nvPr/>
        </p:nvSpPr>
        <p:spPr bwMode="auto">
          <a:xfrm>
            <a:off x="228600" y="5867400"/>
            <a:ext cx="86312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 sz="1800" b="1" u="sng">
                <a:latin typeface="Arial Narrow" panose="020B0606020202030204" pitchFamily="34" charset="0"/>
              </a:rPr>
              <a:t>Урбанизация – рост городов, повышение удельного веса городского населения в стране,</a:t>
            </a:r>
          </a:p>
          <a:p>
            <a:pPr eaLnBrk="1" hangingPunct="1"/>
            <a:r>
              <a:rPr lang="ru-RU" altLang="ru-RU" sz="1800" b="1" u="sng">
                <a:latin typeface="Arial Narrow" panose="020B0606020202030204" pitchFamily="34" charset="0"/>
              </a:rPr>
              <a:t>регионе,мире,возникновение и развитие все более сложных сетей и систем городов.</a:t>
            </a:r>
          </a:p>
        </p:txBody>
      </p:sp>
      <p:sp>
        <p:nvSpPr>
          <p:cNvPr id="55302" name="Text Box 6"/>
          <p:cNvSpPr txBox="1">
            <a:spLocks noChangeArrowheads="1"/>
          </p:cNvSpPr>
          <p:nvPr/>
        </p:nvSpPr>
        <p:spPr bwMode="auto">
          <a:xfrm>
            <a:off x="381000" y="5410200"/>
            <a:ext cx="441801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en-US" altLang="ru-RU" sz="1800" i="1">
                <a:solidFill>
                  <a:srgbClr val="FF0066"/>
                </a:solidFill>
                <a:latin typeface="Arial Narrow" panose="020B0606020202030204" pitchFamily="34" charset="0"/>
              </a:rPr>
              <a:t>?</a:t>
            </a:r>
            <a:r>
              <a:rPr lang="ru-RU" altLang="ru-RU" sz="1800" i="1">
                <a:solidFill>
                  <a:srgbClr val="FF0066"/>
                </a:solidFill>
                <a:latin typeface="Arial Narrow" panose="020B0606020202030204" pitchFamily="34" charset="0"/>
              </a:rPr>
              <a:t> Что мы называем понятием «урбанизация»</a:t>
            </a:r>
            <a:r>
              <a:rPr lang="en-US" altLang="ru-RU" sz="1800" i="1">
                <a:solidFill>
                  <a:srgbClr val="FF0066"/>
                </a:solidFill>
                <a:latin typeface="Arial Narrow" panose="020B0606020202030204" pitchFamily="34" charset="0"/>
              </a:rPr>
              <a:t>?</a:t>
            </a:r>
            <a:endParaRPr lang="ru-RU" altLang="ru-RU" sz="6600">
              <a:solidFill>
                <a:srgbClr val="FF0066"/>
              </a:solidFill>
            </a:endParaRP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52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52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52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52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552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529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5529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 nodeType="afterGroup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529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 nodeType="afterGroup">
                            <p:stCondLst>
                              <p:cond delay="12000"/>
                            </p:stCondLst>
                            <p:childTnLst>
                              <p:par>
                                <p:cTn id="4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5529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3500"/>
                            </p:stCondLst>
                            <p:childTnLst>
                              <p:par>
                                <p:cTn id="50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529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 nodeType="afterGroup">
                            <p:stCondLst>
                              <p:cond delay="15000"/>
                            </p:stCondLst>
                            <p:childTnLst>
                              <p:par>
                                <p:cTn id="55" presetID="2" presetClass="entr" presetSubtype="8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5529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16500"/>
                            </p:stCondLst>
                            <p:childTnLst>
                              <p:par>
                                <p:cTn id="60" presetID="2" presetClass="entr" presetSubtype="8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553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 nodeType="clickPar">
                      <p:stCondLst>
                        <p:cond delay="indefinite"/>
                      </p:stCondLst>
                      <p:childTnLst>
                        <p:par>
                          <p:cTn id="6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553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8" grpId="0" autoUpdateAnimBg="0"/>
      <p:bldP spid="55299" grpId="0" build="p" autoUpdateAnimBg="0" advAuto="1000"/>
      <p:bldP spid="55301" grpId="0" autoUpdateAnimBg="0"/>
      <p:bldP spid="55302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4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ru-RU" altLang="ru-RU" smtClean="0"/>
              <a:t>Деление  городов</a:t>
            </a:r>
          </a:p>
        </p:txBody>
      </p:sp>
      <p:sp>
        <p:nvSpPr>
          <p:cNvPr id="11267" name="Oval 5"/>
          <p:cNvSpPr>
            <a:spLocks noChangeArrowheads="1"/>
          </p:cNvSpPr>
          <p:nvPr/>
        </p:nvSpPr>
        <p:spPr bwMode="auto">
          <a:xfrm>
            <a:off x="1066800" y="1676400"/>
            <a:ext cx="4648200" cy="14478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По  численности  населения  </a:t>
            </a:r>
          </a:p>
          <a:p>
            <a:pPr algn="ctr"/>
            <a:endParaRPr lang="ru-RU" altLang="ru-RU" b="1"/>
          </a:p>
          <a:p>
            <a:pPr algn="ctr"/>
            <a:r>
              <a:rPr lang="ru-RU" altLang="ru-RU" b="1"/>
              <a:t>города  делят:</a:t>
            </a:r>
          </a:p>
        </p:txBody>
      </p:sp>
      <p:sp>
        <p:nvSpPr>
          <p:cNvPr id="11268" name="Rectangle 6"/>
          <p:cNvSpPr>
            <a:spLocks noChangeArrowheads="1"/>
          </p:cNvSpPr>
          <p:nvPr/>
        </p:nvSpPr>
        <p:spPr bwMode="auto">
          <a:xfrm>
            <a:off x="76200" y="3200400"/>
            <a:ext cx="1295400" cy="13716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u="sng"/>
              <a:t>Малые</a:t>
            </a:r>
            <a:endParaRPr lang="ru-RU" altLang="ru-RU" b="1"/>
          </a:p>
          <a:p>
            <a:pPr algn="ctr"/>
            <a:r>
              <a:rPr lang="en-US" altLang="ru-RU" b="1"/>
              <a:t>&lt;</a:t>
            </a:r>
            <a:r>
              <a:rPr lang="ru-RU" altLang="ru-RU" b="1"/>
              <a:t> 20 тыс.</a:t>
            </a:r>
          </a:p>
          <a:p>
            <a:pPr algn="ctr"/>
            <a:r>
              <a:rPr lang="ru-RU" altLang="ru-RU" b="1"/>
              <a:t>человек</a:t>
            </a:r>
          </a:p>
        </p:txBody>
      </p:sp>
      <p:sp>
        <p:nvSpPr>
          <p:cNvPr id="11269" name="Rectangle 7"/>
          <p:cNvSpPr>
            <a:spLocks noChangeArrowheads="1"/>
          </p:cNvSpPr>
          <p:nvPr/>
        </p:nvSpPr>
        <p:spPr bwMode="auto">
          <a:xfrm>
            <a:off x="1828800" y="4191000"/>
            <a:ext cx="1600200" cy="15240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u="sng"/>
              <a:t>Средние</a:t>
            </a:r>
          </a:p>
          <a:p>
            <a:pPr algn="ctr"/>
            <a:r>
              <a:rPr lang="ru-RU" altLang="ru-RU" b="1"/>
              <a:t>20 - 100 тыс.</a:t>
            </a:r>
          </a:p>
          <a:p>
            <a:pPr algn="ctr"/>
            <a:r>
              <a:rPr lang="ru-RU" altLang="ru-RU" b="1"/>
              <a:t>человек</a:t>
            </a:r>
            <a:endParaRPr lang="ru-RU" altLang="ru-RU" b="1" u="sng"/>
          </a:p>
        </p:txBody>
      </p:sp>
      <p:sp>
        <p:nvSpPr>
          <p:cNvPr id="11270" name="Rectangle 8"/>
          <p:cNvSpPr>
            <a:spLocks noChangeArrowheads="1"/>
          </p:cNvSpPr>
          <p:nvPr/>
        </p:nvSpPr>
        <p:spPr bwMode="auto">
          <a:xfrm>
            <a:off x="3810000" y="3886200"/>
            <a:ext cx="1828800" cy="16002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u="sng"/>
              <a:t>Крупные</a:t>
            </a:r>
          </a:p>
          <a:p>
            <a:pPr algn="ctr"/>
            <a:r>
              <a:rPr lang="ru-RU" altLang="ru-RU" b="1"/>
              <a:t>100 - 500 тыс.</a:t>
            </a:r>
          </a:p>
          <a:p>
            <a:pPr algn="ctr"/>
            <a:r>
              <a:rPr lang="ru-RU" altLang="ru-RU" b="1"/>
              <a:t>человек</a:t>
            </a:r>
            <a:endParaRPr lang="ru-RU" altLang="ru-RU" b="1" u="sng"/>
          </a:p>
          <a:p>
            <a:pPr algn="ctr"/>
            <a:endParaRPr lang="ru-RU" altLang="ru-RU" b="1" u="sng"/>
          </a:p>
        </p:txBody>
      </p:sp>
      <p:sp>
        <p:nvSpPr>
          <p:cNvPr id="11271" name="Rectangle 9"/>
          <p:cNvSpPr>
            <a:spLocks noChangeArrowheads="1"/>
          </p:cNvSpPr>
          <p:nvPr/>
        </p:nvSpPr>
        <p:spPr bwMode="auto">
          <a:xfrm>
            <a:off x="6019800" y="3429000"/>
            <a:ext cx="2057400" cy="18288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u="sng"/>
              <a:t>Крупнейшие</a:t>
            </a:r>
            <a:endParaRPr lang="ru-RU" altLang="ru-RU" b="1"/>
          </a:p>
          <a:p>
            <a:pPr algn="ctr"/>
            <a:r>
              <a:rPr lang="en-US" altLang="ru-RU" b="1"/>
              <a:t>&gt;  </a:t>
            </a:r>
            <a:r>
              <a:rPr lang="ru-RU" altLang="ru-RU" b="1"/>
              <a:t>500 тыс.</a:t>
            </a:r>
          </a:p>
          <a:p>
            <a:pPr algn="ctr"/>
            <a:r>
              <a:rPr lang="ru-RU" altLang="ru-RU" b="1"/>
              <a:t>человек</a:t>
            </a:r>
            <a:endParaRPr lang="ru-RU" altLang="ru-RU" b="1" u="sng"/>
          </a:p>
        </p:txBody>
      </p:sp>
      <p:sp>
        <p:nvSpPr>
          <p:cNvPr id="11272" name="Rectangle 10"/>
          <p:cNvSpPr>
            <a:spLocks noChangeArrowheads="1"/>
          </p:cNvSpPr>
          <p:nvPr/>
        </p:nvSpPr>
        <p:spPr bwMode="auto">
          <a:xfrm>
            <a:off x="6400800" y="1066800"/>
            <a:ext cx="2438400" cy="2057400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 u="sng"/>
              <a:t>Города - </a:t>
            </a:r>
          </a:p>
          <a:p>
            <a:pPr algn="ctr"/>
            <a:r>
              <a:rPr lang="ru-RU" altLang="ru-RU" b="1" u="sng"/>
              <a:t>- миллионеры</a:t>
            </a:r>
            <a:endParaRPr lang="ru-RU" altLang="ru-RU" b="1"/>
          </a:p>
          <a:p>
            <a:pPr algn="ctr"/>
            <a:r>
              <a:rPr lang="en-US" altLang="ru-RU" b="1"/>
              <a:t>&gt;  1</a:t>
            </a:r>
            <a:r>
              <a:rPr lang="ru-RU" altLang="ru-RU" b="1"/>
              <a:t> млн.</a:t>
            </a:r>
          </a:p>
          <a:p>
            <a:pPr algn="ctr"/>
            <a:r>
              <a:rPr lang="ru-RU" altLang="ru-RU" b="1"/>
              <a:t>человек</a:t>
            </a:r>
            <a:endParaRPr lang="ru-RU" altLang="ru-RU" b="1" u="sng"/>
          </a:p>
        </p:txBody>
      </p:sp>
      <p:sp>
        <p:nvSpPr>
          <p:cNvPr id="66571" name="Line 11"/>
          <p:cNvSpPr>
            <a:spLocks noChangeShapeType="1"/>
          </p:cNvSpPr>
          <p:nvPr/>
        </p:nvSpPr>
        <p:spPr bwMode="auto">
          <a:xfrm flipH="1">
            <a:off x="609600" y="2895600"/>
            <a:ext cx="1066800" cy="304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4" name="Line 12"/>
          <p:cNvSpPr>
            <a:spLocks noChangeShapeType="1"/>
          </p:cNvSpPr>
          <p:nvPr/>
        </p:nvSpPr>
        <p:spPr bwMode="auto">
          <a:xfrm flipH="1">
            <a:off x="2362200" y="3200400"/>
            <a:ext cx="457200" cy="990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5" name="Line 13"/>
          <p:cNvSpPr>
            <a:spLocks noChangeShapeType="1"/>
          </p:cNvSpPr>
          <p:nvPr/>
        </p:nvSpPr>
        <p:spPr bwMode="auto">
          <a:xfrm>
            <a:off x="4343400" y="3048000"/>
            <a:ext cx="228600" cy="838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6" name="Line 14"/>
          <p:cNvSpPr>
            <a:spLocks noChangeShapeType="1"/>
          </p:cNvSpPr>
          <p:nvPr/>
        </p:nvSpPr>
        <p:spPr bwMode="auto">
          <a:xfrm>
            <a:off x="5181600" y="2895600"/>
            <a:ext cx="1752600" cy="533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7" name="Line 15"/>
          <p:cNvSpPr>
            <a:spLocks noChangeShapeType="1"/>
          </p:cNvSpPr>
          <p:nvPr/>
        </p:nvSpPr>
        <p:spPr bwMode="auto">
          <a:xfrm flipV="1">
            <a:off x="5715000" y="2362200"/>
            <a:ext cx="685800" cy="76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1278" name="Text Box 16"/>
          <p:cNvSpPr txBox="1">
            <a:spLocks noChangeArrowheads="1"/>
          </p:cNvSpPr>
          <p:nvPr/>
        </p:nvSpPr>
        <p:spPr bwMode="auto">
          <a:xfrm>
            <a:off x="365125" y="6034088"/>
            <a:ext cx="7847013" cy="1006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r>
              <a:rPr lang="ru-RU" altLang="ru-RU" b="1" i="1">
                <a:solidFill>
                  <a:srgbClr val="000066"/>
                </a:solidFill>
              </a:rPr>
              <a:t>ПРОГНОЗ  :  </a:t>
            </a:r>
            <a:r>
              <a:rPr lang="ru-RU" altLang="ru-RU" sz="1400" b="1">
                <a:solidFill>
                  <a:srgbClr val="000066"/>
                </a:solidFill>
              </a:rPr>
              <a:t>К </a:t>
            </a:r>
            <a:r>
              <a:rPr lang="ru-RU" altLang="ru-RU" sz="1800" b="1">
                <a:solidFill>
                  <a:srgbClr val="000066"/>
                </a:solidFill>
              </a:rPr>
              <a:t> 2025  г.  </a:t>
            </a:r>
            <a:r>
              <a:rPr lang="ru-RU" altLang="ru-RU" sz="1400" b="1">
                <a:solidFill>
                  <a:srgbClr val="000066"/>
                </a:solidFill>
              </a:rPr>
              <a:t>ИЗ</a:t>
            </a:r>
            <a:r>
              <a:rPr lang="ru-RU" altLang="ru-RU" sz="1800" b="1">
                <a:solidFill>
                  <a:srgbClr val="000066"/>
                </a:solidFill>
              </a:rPr>
              <a:t>  8 млрд.  ЗЕМЛЯН  БОЛЕЕ  60</a:t>
            </a:r>
            <a:r>
              <a:rPr lang="en-US" altLang="ru-RU" sz="1800" b="1">
                <a:solidFill>
                  <a:srgbClr val="000066"/>
                </a:solidFill>
              </a:rPr>
              <a:t>%</a:t>
            </a:r>
            <a:r>
              <a:rPr lang="ru-RU" altLang="ru-RU" sz="1800" b="1">
                <a:solidFill>
                  <a:srgbClr val="000066"/>
                </a:solidFill>
              </a:rPr>
              <a:t>  БУДЕТ</a:t>
            </a:r>
          </a:p>
          <a:p>
            <a:r>
              <a:rPr lang="ru-RU" altLang="ru-RU" sz="1800" b="1">
                <a:solidFill>
                  <a:srgbClr val="000066"/>
                </a:solidFill>
              </a:rPr>
              <a:t>	         ПРОЖИВАТЬ  В  БОЛЬШИХ  И  МАЛЫХ  ГОРОДАХ.</a:t>
            </a:r>
            <a:r>
              <a:rPr lang="ru-RU" altLang="ru-RU" b="1" i="1"/>
              <a:t>       </a:t>
            </a:r>
          </a:p>
          <a:p>
            <a:endParaRPr lang="ru-RU" altLang="ru-RU" b="1" i="1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65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WHOOSH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7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40" name="Oval 4"/>
          <p:cNvSpPr>
            <a:spLocks noChangeArrowheads="1"/>
          </p:cNvSpPr>
          <p:nvPr/>
        </p:nvSpPr>
        <p:spPr bwMode="auto">
          <a:xfrm>
            <a:off x="2771775" y="2781300"/>
            <a:ext cx="3352800" cy="14303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sz="2800" b="1"/>
              <a:t>По  функциям</a:t>
            </a:r>
            <a:endParaRPr lang="ru-RU" altLang="ru-RU" sz="3200"/>
          </a:p>
        </p:txBody>
      </p:sp>
      <p:sp>
        <p:nvSpPr>
          <p:cNvPr id="65541" name="Oval 5"/>
          <p:cNvSpPr>
            <a:spLocks noChangeArrowheads="1"/>
          </p:cNvSpPr>
          <p:nvPr/>
        </p:nvSpPr>
        <p:spPr bwMode="auto">
          <a:xfrm>
            <a:off x="6659563" y="2924175"/>
            <a:ext cx="2286000" cy="4778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/>
            <a:r>
              <a:rPr lang="ru-RU" altLang="ru-RU" b="1"/>
              <a:t>столичные</a:t>
            </a:r>
          </a:p>
        </p:txBody>
      </p:sp>
      <p:sp>
        <p:nvSpPr>
          <p:cNvPr id="65542" name="Oval 6"/>
          <p:cNvSpPr>
            <a:spLocks noChangeArrowheads="1"/>
          </p:cNvSpPr>
          <p:nvPr/>
        </p:nvSpPr>
        <p:spPr bwMode="auto">
          <a:xfrm>
            <a:off x="3492500" y="1341438"/>
            <a:ext cx="2016125" cy="576262"/>
          </a:xfrm>
          <a:prstGeom prst="ellipse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центры  отдыха</a:t>
            </a:r>
          </a:p>
        </p:txBody>
      </p:sp>
      <p:sp>
        <p:nvSpPr>
          <p:cNvPr id="65544" name="Oval 8"/>
          <p:cNvSpPr>
            <a:spLocks noChangeArrowheads="1"/>
          </p:cNvSpPr>
          <p:nvPr/>
        </p:nvSpPr>
        <p:spPr bwMode="auto">
          <a:xfrm>
            <a:off x="395288" y="1628775"/>
            <a:ext cx="2736850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центры  развлечений</a:t>
            </a:r>
          </a:p>
        </p:txBody>
      </p:sp>
      <p:sp>
        <p:nvSpPr>
          <p:cNvPr id="65546" name="Oval 10"/>
          <p:cNvSpPr>
            <a:spLocks noChangeArrowheads="1"/>
          </p:cNvSpPr>
          <p:nvPr/>
        </p:nvSpPr>
        <p:spPr bwMode="auto">
          <a:xfrm>
            <a:off x="179388" y="2708275"/>
            <a:ext cx="2232025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центры  туризма</a:t>
            </a:r>
          </a:p>
        </p:txBody>
      </p:sp>
      <p:sp>
        <p:nvSpPr>
          <p:cNvPr id="65548" name="Oval 12"/>
          <p:cNvSpPr>
            <a:spLocks noChangeArrowheads="1"/>
          </p:cNvSpPr>
          <p:nvPr/>
        </p:nvSpPr>
        <p:spPr bwMode="auto">
          <a:xfrm>
            <a:off x="250825" y="4149725"/>
            <a:ext cx="2376488" cy="5032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центры  науки</a:t>
            </a:r>
          </a:p>
        </p:txBody>
      </p:sp>
      <p:sp>
        <p:nvSpPr>
          <p:cNvPr id="65550" name="Oval 14"/>
          <p:cNvSpPr>
            <a:spLocks noChangeArrowheads="1"/>
          </p:cNvSpPr>
          <p:nvPr/>
        </p:nvSpPr>
        <p:spPr bwMode="auto">
          <a:xfrm>
            <a:off x="6011863" y="1844675"/>
            <a:ext cx="2808287" cy="576263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религиозные  центры</a:t>
            </a:r>
          </a:p>
        </p:txBody>
      </p:sp>
      <p:sp>
        <p:nvSpPr>
          <p:cNvPr id="65552" name="Oval 16"/>
          <p:cNvSpPr>
            <a:spLocks noChangeArrowheads="1"/>
          </p:cNvSpPr>
          <p:nvPr/>
        </p:nvSpPr>
        <p:spPr bwMode="auto">
          <a:xfrm>
            <a:off x="3419475" y="4797425"/>
            <a:ext cx="2087563" cy="50482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портовые</a:t>
            </a:r>
          </a:p>
        </p:txBody>
      </p:sp>
      <p:sp>
        <p:nvSpPr>
          <p:cNvPr id="65553" name="Oval 17"/>
          <p:cNvSpPr>
            <a:spLocks noChangeArrowheads="1"/>
          </p:cNvSpPr>
          <p:nvPr/>
        </p:nvSpPr>
        <p:spPr bwMode="auto">
          <a:xfrm>
            <a:off x="5867400" y="5589588"/>
            <a:ext cx="2881313" cy="647700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промышленные  зоны</a:t>
            </a:r>
          </a:p>
        </p:txBody>
      </p:sp>
      <p:sp>
        <p:nvSpPr>
          <p:cNvPr id="65555" name="Oval 19"/>
          <p:cNvSpPr>
            <a:spLocks noChangeArrowheads="1"/>
          </p:cNvSpPr>
          <p:nvPr/>
        </p:nvSpPr>
        <p:spPr bwMode="auto">
          <a:xfrm>
            <a:off x="179388" y="5516563"/>
            <a:ext cx="3384550" cy="576262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многофункциональные</a:t>
            </a:r>
          </a:p>
        </p:txBody>
      </p:sp>
      <p:sp>
        <p:nvSpPr>
          <p:cNvPr id="65557" name="Oval 21"/>
          <p:cNvSpPr>
            <a:spLocks noChangeArrowheads="1"/>
          </p:cNvSpPr>
          <p:nvPr/>
        </p:nvSpPr>
        <p:spPr bwMode="auto">
          <a:xfrm>
            <a:off x="6659563" y="4076700"/>
            <a:ext cx="2266950" cy="574675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1" hangingPunct="1"/>
            <a:r>
              <a:rPr lang="ru-RU" altLang="ru-RU" b="1"/>
              <a:t>города  крепости</a:t>
            </a:r>
          </a:p>
        </p:txBody>
      </p:sp>
      <p:sp>
        <p:nvSpPr>
          <p:cNvPr id="65559" name="Line 23"/>
          <p:cNvSpPr>
            <a:spLocks noChangeShapeType="1"/>
          </p:cNvSpPr>
          <p:nvPr/>
        </p:nvSpPr>
        <p:spPr bwMode="auto">
          <a:xfrm flipH="1" flipV="1">
            <a:off x="4427538" y="1916113"/>
            <a:ext cx="0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0" name="Line 24"/>
          <p:cNvSpPr>
            <a:spLocks noChangeShapeType="1"/>
          </p:cNvSpPr>
          <p:nvPr/>
        </p:nvSpPr>
        <p:spPr bwMode="auto">
          <a:xfrm flipV="1">
            <a:off x="5580063" y="2349500"/>
            <a:ext cx="10795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2" name="Line 26"/>
          <p:cNvSpPr>
            <a:spLocks noChangeShapeType="1"/>
          </p:cNvSpPr>
          <p:nvPr/>
        </p:nvSpPr>
        <p:spPr bwMode="auto">
          <a:xfrm flipV="1">
            <a:off x="6156325" y="3213100"/>
            <a:ext cx="576263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3" name="Line 27"/>
          <p:cNvSpPr>
            <a:spLocks noChangeShapeType="1"/>
          </p:cNvSpPr>
          <p:nvPr/>
        </p:nvSpPr>
        <p:spPr bwMode="auto">
          <a:xfrm>
            <a:off x="5940425" y="3789363"/>
            <a:ext cx="719138" cy="5032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4" name="Line 28"/>
          <p:cNvSpPr>
            <a:spLocks noChangeShapeType="1"/>
          </p:cNvSpPr>
          <p:nvPr/>
        </p:nvSpPr>
        <p:spPr bwMode="auto">
          <a:xfrm>
            <a:off x="5364163" y="4076700"/>
            <a:ext cx="1223962" cy="15843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5" name="Line 29"/>
          <p:cNvSpPr>
            <a:spLocks noChangeShapeType="1"/>
          </p:cNvSpPr>
          <p:nvPr/>
        </p:nvSpPr>
        <p:spPr bwMode="auto">
          <a:xfrm>
            <a:off x="4356100" y="4221163"/>
            <a:ext cx="0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6" name="Line 30"/>
          <p:cNvSpPr>
            <a:spLocks noChangeShapeType="1"/>
          </p:cNvSpPr>
          <p:nvPr/>
        </p:nvSpPr>
        <p:spPr bwMode="auto">
          <a:xfrm flipH="1">
            <a:off x="2051050" y="4076700"/>
            <a:ext cx="1441450" cy="14398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7" name="Line 31"/>
          <p:cNvSpPr>
            <a:spLocks noChangeShapeType="1"/>
          </p:cNvSpPr>
          <p:nvPr/>
        </p:nvSpPr>
        <p:spPr bwMode="auto">
          <a:xfrm flipH="1">
            <a:off x="2051050" y="3789363"/>
            <a:ext cx="865188" cy="3603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8" name="Line 32"/>
          <p:cNvSpPr>
            <a:spLocks noChangeShapeType="1"/>
          </p:cNvSpPr>
          <p:nvPr/>
        </p:nvSpPr>
        <p:spPr bwMode="auto">
          <a:xfrm flipH="1" flipV="1">
            <a:off x="2339975" y="3068638"/>
            <a:ext cx="503238" cy="288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65569" name="Line 33"/>
          <p:cNvSpPr>
            <a:spLocks noChangeShapeType="1"/>
          </p:cNvSpPr>
          <p:nvPr/>
        </p:nvSpPr>
        <p:spPr bwMode="auto">
          <a:xfrm flipH="1" flipV="1">
            <a:off x="2268538" y="2133600"/>
            <a:ext cx="107950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55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55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55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55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5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5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55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5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55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55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655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55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55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55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5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55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65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5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5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5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5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65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65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65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5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55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55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55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655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655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655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55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55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55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55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5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55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55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5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55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55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5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55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655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65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655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55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5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0" grpId="0" animBg="1"/>
      <p:bldP spid="65541" grpId="0" animBg="1"/>
      <p:bldP spid="65542" grpId="0" animBg="1"/>
      <p:bldP spid="65544" grpId="0" animBg="1"/>
      <p:bldP spid="65546" grpId="0" animBg="1"/>
      <p:bldP spid="65548" grpId="0" animBg="1"/>
      <p:bldP spid="65550" grpId="0" animBg="1"/>
      <p:bldP spid="65552" grpId="0" animBg="1"/>
      <p:bldP spid="65553" grpId="0" animBg="1"/>
      <p:bldP spid="65555" grpId="0" animBg="1"/>
      <p:bldP spid="65557" grpId="0" animBg="1"/>
      <p:bldP spid="65559" grpId="0" animBg="1"/>
      <p:bldP spid="65560" grpId="0" animBg="1"/>
      <p:bldP spid="65562" grpId="0" animBg="1"/>
      <p:bldP spid="65563" grpId="0" animBg="1"/>
      <p:bldP spid="65564" grpId="0" animBg="1"/>
      <p:bldP spid="65565" grpId="0" animBg="1"/>
      <p:bldP spid="65566" grpId="0" animBg="1"/>
      <p:bldP spid="65567" grpId="0" animBg="1"/>
      <p:bldP spid="65568" grpId="0" animBg="1"/>
      <p:bldP spid="6556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2"/>
          <p:cNvSpPr>
            <a:spLocks noGrp="1" noChangeArrowheads="1"/>
          </p:cNvSpPr>
          <p:nvPr>
            <p:ph type="title"/>
          </p:nvPr>
        </p:nvSpPr>
        <p:spPr>
          <a:xfrm>
            <a:off x="1331913" y="333375"/>
            <a:ext cx="7620000" cy="1143000"/>
          </a:xfrm>
        </p:spPr>
        <p:txBody>
          <a:bodyPr/>
          <a:lstStyle/>
          <a:p>
            <a:pPr eaLnBrk="1" hangingPunct="1">
              <a:defRPr/>
            </a:pPr>
            <a:r>
              <a:rPr lang="ru-RU" b="1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ФУНКЦИИ   ГОРОДОВ</a:t>
            </a:r>
          </a:p>
        </p:txBody>
      </p:sp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4140200" y="6461125"/>
            <a:ext cx="2592388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Промышленная  зона  </a:t>
            </a:r>
          </a:p>
        </p:txBody>
      </p:sp>
      <p:pic>
        <p:nvPicPr>
          <p:cNvPr id="51205" name="Picture 5" descr="Port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1557338"/>
            <a:ext cx="3071812" cy="4603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06" name="Picture 6" descr="канберра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08400" y="1412875"/>
            <a:ext cx="5189538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07" name="Text Box 7"/>
          <p:cNvSpPr txBox="1">
            <a:spLocks noChangeArrowheads="1"/>
          </p:cNvSpPr>
          <p:nvPr/>
        </p:nvSpPr>
        <p:spPr bwMode="auto">
          <a:xfrm>
            <a:off x="592138" y="6162675"/>
            <a:ext cx="23955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Портовый  город</a:t>
            </a:r>
          </a:p>
        </p:txBody>
      </p:sp>
      <p:sp>
        <p:nvSpPr>
          <p:cNvPr id="51208" name="Text Box 8"/>
          <p:cNvSpPr txBox="1">
            <a:spLocks noChangeArrowheads="1"/>
          </p:cNvSpPr>
          <p:nvPr/>
        </p:nvSpPr>
        <p:spPr bwMode="auto">
          <a:xfrm>
            <a:off x="3995738" y="3500438"/>
            <a:ext cx="259238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Столица Канберра</a:t>
            </a:r>
          </a:p>
        </p:txBody>
      </p:sp>
      <p:pic>
        <p:nvPicPr>
          <p:cNvPr id="13320" name="Picture 10" descr="Гаага промзон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24300" y="3970338"/>
            <a:ext cx="3889375" cy="2482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120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" dur="1" fill="hold"/>
                                        <p:tgtEl>
                                          <p:spTgt spid="5120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5" dur="1" fill="hold"/>
                                        <p:tgtEl>
                                          <p:spTgt spid="5120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6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" fill="hold"/>
                                        <p:tgtEl>
                                          <p:spTgt spid="5120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120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5120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2" grpId="0"/>
      <p:bldP spid="51204" grpId="0"/>
      <p:bldP spid="51207" grpId="0"/>
      <p:bldP spid="5120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7" name="Picture 1027" descr="Сочи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6800" y="762000"/>
            <a:ext cx="4076700" cy="2563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28" name="Text Box 1028"/>
          <p:cNvSpPr txBox="1">
            <a:spLocks noChangeArrowheads="1"/>
          </p:cNvSpPr>
          <p:nvPr/>
        </p:nvSpPr>
        <p:spPr bwMode="auto">
          <a:xfrm>
            <a:off x="4648200" y="3200400"/>
            <a:ext cx="32004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Центры отдыха.Сочи</a:t>
            </a:r>
          </a:p>
        </p:txBody>
      </p:sp>
      <p:pic>
        <p:nvPicPr>
          <p:cNvPr id="52229" name="Picture 1029" descr="Сидней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836613"/>
            <a:ext cx="3733800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0" name="Text Box 1030"/>
          <p:cNvSpPr txBox="1">
            <a:spLocks noChangeArrowheads="1"/>
          </p:cNvSpPr>
          <p:nvPr/>
        </p:nvSpPr>
        <p:spPr bwMode="auto">
          <a:xfrm>
            <a:off x="0" y="3500438"/>
            <a:ext cx="41148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/>
              <a:t>Центры развлечений.Сидней</a:t>
            </a:r>
          </a:p>
        </p:txBody>
      </p:sp>
      <p:pic>
        <p:nvPicPr>
          <p:cNvPr id="52231" name="Picture 1031" descr="Городок в горах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733800"/>
            <a:ext cx="3962400" cy="26368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3" name="Text Box 1033"/>
          <p:cNvSpPr txBox="1">
            <a:spLocks noChangeArrowheads="1"/>
          </p:cNvSpPr>
          <p:nvPr/>
        </p:nvSpPr>
        <p:spPr bwMode="auto">
          <a:xfrm>
            <a:off x="4343400" y="6262688"/>
            <a:ext cx="4359275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Центры туризма.Город в горах</a:t>
            </a:r>
          </a:p>
        </p:txBody>
      </p:sp>
      <p:pic>
        <p:nvPicPr>
          <p:cNvPr id="52234" name="Picture 1034" descr="Вен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4076700"/>
            <a:ext cx="3600450" cy="2430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35" name="Text Box 1035"/>
          <p:cNvSpPr txBox="1">
            <a:spLocks noChangeArrowheads="1"/>
          </p:cNvSpPr>
          <p:nvPr/>
        </p:nvSpPr>
        <p:spPr bwMode="auto">
          <a:xfrm>
            <a:off x="539750" y="6461125"/>
            <a:ext cx="359886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Исторический центр.Вена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52227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5222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5222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5223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5223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5223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5223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5223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8" grpId="0"/>
      <p:bldP spid="52230" grpId="0"/>
      <p:bldP spid="52233" grpId="0"/>
      <p:bldP spid="5223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8612" name="Picture 4" descr="Ватика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39975" y="3860800"/>
            <a:ext cx="3673475" cy="260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3" name="Picture 5" descr="Болгария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99200" y="44450"/>
            <a:ext cx="2736850" cy="2652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5" name="Picture 7" descr="Jerusalem-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44450"/>
            <a:ext cx="4105275" cy="218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8" name="Picture 10" descr="Польский костёл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0975" y="3141663"/>
            <a:ext cx="1798638" cy="3095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8619" name="Picture 11" descr="Мечеть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64325" y="3068638"/>
            <a:ext cx="2444750" cy="345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8621" name="Text Box 13"/>
          <p:cNvSpPr txBox="1">
            <a:spLocks noChangeArrowheads="1"/>
          </p:cNvSpPr>
          <p:nvPr/>
        </p:nvSpPr>
        <p:spPr bwMode="auto">
          <a:xfrm>
            <a:off x="811213" y="2060575"/>
            <a:ext cx="13843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Иерусалим</a:t>
            </a:r>
          </a:p>
        </p:txBody>
      </p:sp>
      <p:sp>
        <p:nvSpPr>
          <p:cNvPr id="68622" name="Text Box 14"/>
          <p:cNvSpPr txBox="1">
            <a:spLocks noChangeArrowheads="1"/>
          </p:cNvSpPr>
          <p:nvPr/>
        </p:nvSpPr>
        <p:spPr bwMode="auto">
          <a:xfrm>
            <a:off x="3484563" y="6381750"/>
            <a:ext cx="1087437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Ватикан</a:t>
            </a:r>
          </a:p>
        </p:txBody>
      </p:sp>
      <p:sp>
        <p:nvSpPr>
          <p:cNvPr id="68623" name="Text Box 15"/>
          <p:cNvSpPr txBox="1">
            <a:spLocks noChangeArrowheads="1"/>
          </p:cNvSpPr>
          <p:nvPr/>
        </p:nvSpPr>
        <p:spPr bwMode="auto">
          <a:xfrm>
            <a:off x="-107950" y="6092825"/>
            <a:ext cx="202565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Польский костёл</a:t>
            </a:r>
          </a:p>
        </p:txBody>
      </p:sp>
      <p:sp>
        <p:nvSpPr>
          <p:cNvPr id="68624" name="Text Box 16"/>
          <p:cNvSpPr txBox="1">
            <a:spLocks noChangeArrowheads="1"/>
          </p:cNvSpPr>
          <p:nvPr/>
        </p:nvSpPr>
        <p:spPr bwMode="auto">
          <a:xfrm>
            <a:off x="6391275" y="6381750"/>
            <a:ext cx="989013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Мечеть</a:t>
            </a:r>
          </a:p>
        </p:txBody>
      </p:sp>
      <p:sp>
        <p:nvSpPr>
          <p:cNvPr id="68625" name="Text Box 17"/>
          <p:cNvSpPr txBox="1">
            <a:spLocks noChangeArrowheads="1"/>
          </p:cNvSpPr>
          <p:nvPr/>
        </p:nvSpPr>
        <p:spPr bwMode="auto">
          <a:xfrm>
            <a:off x="6084888" y="2565400"/>
            <a:ext cx="2220912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 eaLnBrk="0" hangingPunct="0"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eaLnBrk="1" hangingPunct="1"/>
            <a:r>
              <a:rPr lang="ru-RU" altLang="ru-RU"/>
              <a:t>Церковь. Болгария</a:t>
            </a:r>
          </a:p>
        </p:txBody>
      </p:sp>
      <p:sp>
        <p:nvSpPr>
          <p:cNvPr id="68626" name="Text Box 18"/>
          <p:cNvSpPr txBox="1">
            <a:spLocks noChangeArrowheads="1"/>
          </p:cNvSpPr>
          <p:nvPr/>
        </p:nvSpPr>
        <p:spPr bwMode="auto">
          <a:xfrm>
            <a:off x="1042988" y="2349500"/>
            <a:ext cx="5400675" cy="1431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>
                <a:solidFill>
                  <a:schemeClr val="fol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РЕЛИГИОЗНЫЕ  ЦЕНТРЫ</a:t>
            </a:r>
          </a:p>
        </p:txBody>
      </p:sp>
    </p:spTree>
  </p:cSld>
  <p:clrMapOvr>
    <a:masterClrMapping/>
  </p:clrMapOvr>
  <p:transition spd="slow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6861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8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" fill="hold"/>
                                        <p:tgtEl>
                                          <p:spTgt spid="6861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1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" dur="1" fill="hold"/>
                                        <p:tgtEl>
                                          <p:spTgt spid="6861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4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6" dur="1" fill="hold"/>
                                        <p:tgtEl>
                                          <p:spTgt spid="68618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17" presetID="24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9" dur="1" fill="hold"/>
                                        <p:tgtEl>
                                          <p:spTgt spid="6861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0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2" dur="1" fill="hold"/>
                                        <p:tgtEl>
                                          <p:spTgt spid="6862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3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5" dur="1" fill="hold"/>
                                        <p:tgtEl>
                                          <p:spTgt spid="6862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6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8" dur="1" fill="hold"/>
                                        <p:tgtEl>
                                          <p:spTgt spid="68623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29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1" dur="1" fill="hold"/>
                                        <p:tgtEl>
                                          <p:spTgt spid="68624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2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" fill="hold"/>
                                        <p:tgtEl>
                                          <p:spTgt spid="6862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  <p:par>
                                <p:cTn id="35" presetID="2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7" dur="1" fill="hold"/>
                                        <p:tgtEl>
                                          <p:spTgt spid="68626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21" grpId="0"/>
      <p:bldP spid="68622" grpId="0"/>
      <p:bldP spid="68623" grpId="0"/>
      <p:bldP spid="68624" grpId="0"/>
      <p:bldP spid="68625" grpId="0"/>
      <p:bldP spid="68626" grpId="0"/>
    </p:bldLst>
  </p:timing>
</p:sld>
</file>

<file path=ppt/theme/theme1.xml><?xml version="1.0" encoding="utf-8"?>
<a:theme xmlns:a="http://schemas.openxmlformats.org/drawingml/2006/main" name="Бумеранг">
  <a:themeElements>
    <a:clrScheme name="Бумеранг 1">
      <a:dk1>
        <a:srgbClr val="333333"/>
      </a:dk1>
      <a:lt1>
        <a:srgbClr val="9CDCDA"/>
      </a:lt1>
      <a:dk2>
        <a:srgbClr val="CCFFFF"/>
      </a:dk2>
      <a:lt2>
        <a:srgbClr val="C0C0C0"/>
      </a:lt2>
      <a:accent1>
        <a:srgbClr val="F5CDDF"/>
      </a:accent1>
      <a:accent2>
        <a:srgbClr val="99FFCC"/>
      </a:accent2>
      <a:accent3>
        <a:srgbClr val="CBEBEA"/>
      </a:accent3>
      <a:accent4>
        <a:srgbClr val="2A2A2A"/>
      </a:accent4>
      <a:accent5>
        <a:srgbClr val="F9E3EC"/>
      </a:accent5>
      <a:accent6>
        <a:srgbClr val="8AE7B9"/>
      </a:accent6>
      <a:hlink>
        <a:srgbClr val="0064F8"/>
      </a:hlink>
      <a:folHlink>
        <a:srgbClr val="007572"/>
      </a:folHlink>
    </a:clrScheme>
    <a:fontScheme name="Бумеранг">
      <a:majorFont>
        <a:latin typeface="Arial Narrow"/>
        <a:ea typeface=""/>
        <a:cs typeface=""/>
      </a:majorFont>
      <a:minorFont>
        <a:latin typeface="Arial Narrow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Бумеранг 1">
        <a:dk1>
          <a:srgbClr val="333333"/>
        </a:dk1>
        <a:lt1>
          <a:srgbClr val="9CDCDA"/>
        </a:lt1>
        <a:dk2>
          <a:srgbClr val="CCFFFF"/>
        </a:dk2>
        <a:lt2>
          <a:srgbClr val="C0C0C0"/>
        </a:lt2>
        <a:accent1>
          <a:srgbClr val="F5CDDF"/>
        </a:accent1>
        <a:accent2>
          <a:srgbClr val="99FFCC"/>
        </a:accent2>
        <a:accent3>
          <a:srgbClr val="CBEBEA"/>
        </a:accent3>
        <a:accent4>
          <a:srgbClr val="2A2A2A"/>
        </a:accent4>
        <a:accent5>
          <a:srgbClr val="F9E3EC"/>
        </a:accent5>
        <a:accent6>
          <a:srgbClr val="8AE7B9"/>
        </a:accent6>
        <a:hlink>
          <a:srgbClr val="0064F8"/>
        </a:hlink>
        <a:folHlink>
          <a:srgbClr val="0075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2">
        <a:dk1>
          <a:srgbClr val="333333"/>
        </a:dk1>
        <a:lt1>
          <a:srgbClr val="FFFFFF"/>
        </a:lt1>
        <a:dk2>
          <a:srgbClr val="CCFFFF"/>
        </a:dk2>
        <a:lt2>
          <a:srgbClr val="EAEAEA"/>
        </a:lt2>
        <a:accent1>
          <a:srgbClr val="F5CDDF"/>
        </a:accent1>
        <a:accent2>
          <a:srgbClr val="D1FFE8"/>
        </a:accent2>
        <a:accent3>
          <a:srgbClr val="FFFFFF"/>
        </a:accent3>
        <a:accent4>
          <a:srgbClr val="2A2A2A"/>
        </a:accent4>
        <a:accent5>
          <a:srgbClr val="F9E3EC"/>
        </a:accent5>
        <a:accent6>
          <a:srgbClr val="BDE7D2"/>
        </a:accent6>
        <a:hlink>
          <a:srgbClr val="33CCCC"/>
        </a:hlink>
        <a:folHlink>
          <a:srgbClr val="00757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3">
        <a:dk1>
          <a:srgbClr val="000000"/>
        </a:dk1>
        <a:lt1>
          <a:srgbClr val="FFFFFF"/>
        </a:lt1>
        <a:dk2>
          <a:srgbClr val="EAEAEA"/>
        </a:dk2>
        <a:lt2>
          <a:srgbClr val="FFFFFF"/>
        </a:lt2>
        <a:accent1>
          <a:srgbClr val="C0C0C0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C8C8C8"/>
        </a:accent6>
        <a:hlink>
          <a:srgbClr val="000000"/>
        </a:hlink>
        <a:folHlink>
          <a:srgbClr val="5F5F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4">
        <a:dk1>
          <a:srgbClr val="333333"/>
        </a:dk1>
        <a:lt1>
          <a:srgbClr val="FFFFCC"/>
        </a:lt1>
        <a:dk2>
          <a:srgbClr val="CCECFF"/>
        </a:dk2>
        <a:lt2>
          <a:srgbClr val="DDDDDD"/>
        </a:lt2>
        <a:accent1>
          <a:srgbClr val="F5CDDF"/>
        </a:accent1>
        <a:accent2>
          <a:srgbClr val="99FFCC"/>
        </a:accent2>
        <a:accent3>
          <a:srgbClr val="FFFFE2"/>
        </a:accent3>
        <a:accent4>
          <a:srgbClr val="2A2A2A"/>
        </a:accent4>
        <a:accent5>
          <a:srgbClr val="F9E3EC"/>
        </a:accent5>
        <a:accent6>
          <a:srgbClr val="8AE7B9"/>
        </a:accent6>
        <a:hlink>
          <a:srgbClr val="32CAC6"/>
        </a:hlink>
        <a:folHlink>
          <a:srgbClr val="4D6E9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5">
        <a:dk1>
          <a:srgbClr val="333333"/>
        </a:dk1>
        <a:lt1>
          <a:srgbClr val="F2D0DA"/>
        </a:lt1>
        <a:dk2>
          <a:srgbClr val="CCECFF"/>
        </a:dk2>
        <a:lt2>
          <a:srgbClr val="EAEAEA"/>
        </a:lt2>
        <a:accent1>
          <a:srgbClr val="7BC7C9"/>
        </a:accent1>
        <a:accent2>
          <a:srgbClr val="EDECD1"/>
        </a:accent2>
        <a:accent3>
          <a:srgbClr val="F7E4EA"/>
        </a:accent3>
        <a:accent4>
          <a:srgbClr val="2A2A2A"/>
        </a:accent4>
        <a:accent5>
          <a:srgbClr val="BFE0E1"/>
        </a:accent5>
        <a:accent6>
          <a:srgbClr val="D7D6BD"/>
        </a:accent6>
        <a:hlink>
          <a:srgbClr val="CC0066"/>
        </a:hlink>
        <a:folHlink>
          <a:srgbClr val="0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6">
        <a:dk1>
          <a:srgbClr val="333333"/>
        </a:dk1>
        <a:lt1>
          <a:srgbClr val="C4BBD9"/>
        </a:lt1>
        <a:dk2>
          <a:srgbClr val="B0E1E8"/>
        </a:dk2>
        <a:lt2>
          <a:srgbClr val="D7D4B9"/>
        </a:lt2>
        <a:accent1>
          <a:srgbClr val="F5CDDF"/>
        </a:accent1>
        <a:accent2>
          <a:srgbClr val="B3E5C7"/>
        </a:accent2>
        <a:accent3>
          <a:srgbClr val="DEDAE9"/>
        </a:accent3>
        <a:accent4>
          <a:srgbClr val="2A2A2A"/>
        </a:accent4>
        <a:accent5>
          <a:srgbClr val="F9E3EC"/>
        </a:accent5>
        <a:accent6>
          <a:srgbClr val="A2CFB4"/>
        </a:accent6>
        <a:hlink>
          <a:srgbClr val="CC00FF"/>
        </a:hlink>
        <a:folHlink>
          <a:srgbClr val="362A6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7">
        <a:dk1>
          <a:srgbClr val="333333"/>
        </a:dk1>
        <a:lt1>
          <a:srgbClr val="D0F781"/>
        </a:lt1>
        <a:dk2>
          <a:srgbClr val="BDD0ED"/>
        </a:dk2>
        <a:lt2>
          <a:srgbClr val="D1D1D1"/>
        </a:lt2>
        <a:accent1>
          <a:srgbClr val="FFFF99"/>
        </a:accent1>
        <a:accent2>
          <a:srgbClr val="B4DF49"/>
        </a:accent2>
        <a:accent3>
          <a:srgbClr val="E4FAC1"/>
        </a:accent3>
        <a:accent4>
          <a:srgbClr val="2A2A2A"/>
        </a:accent4>
        <a:accent5>
          <a:srgbClr val="FFFFCA"/>
        </a:accent5>
        <a:accent6>
          <a:srgbClr val="A3CA41"/>
        </a:accent6>
        <a:hlink>
          <a:srgbClr val="53AA3E"/>
        </a:hlink>
        <a:folHlink>
          <a:srgbClr val="FF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умеранг 8">
        <a:dk1>
          <a:srgbClr val="969696"/>
        </a:dk1>
        <a:lt1>
          <a:srgbClr val="F8F8F8"/>
        </a:lt1>
        <a:dk2>
          <a:srgbClr val="5F5F5F"/>
        </a:dk2>
        <a:lt2>
          <a:srgbClr val="808080"/>
        </a:lt2>
        <a:accent1>
          <a:srgbClr val="F5CDDF"/>
        </a:accent1>
        <a:accent2>
          <a:srgbClr val="4D4D4D"/>
        </a:accent2>
        <a:accent3>
          <a:srgbClr val="B6B6B6"/>
        </a:accent3>
        <a:accent4>
          <a:srgbClr val="D4D4D4"/>
        </a:accent4>
        <a:accent5>
          <a:srgbClr val="F9E3EC"/>
        </a:accent5>
        <a:accent6>
          <a:srgbClr val="454545"/>
        </a:accent6>
        <a:hlink>
          <a:srgbClr val="FFFF99"/>
        </a:hlink>
        <a:folHlink>
          <a:srgbClr val="FFE9F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C:\Program Files\Microsoft Office\Templates\Presentation Designs\Бумеранг.pot</Template>
  <TotalTime>790</TotalTime>
  <Words>634</Words>
  <Application>Microsoft Office PowerPoint</Application>
  <PresentationFormat>Экран (4:3)</PresentationFormat>
  <Paragraphs>163</Paragraphs>
  <Slides>22</Slides>
  <Notes>0</Notes>
  <HiddenSlides>0</HiddenSlides>
  <MMClips>0</MMClips>
  <ScaleCrop>false</ScaleCrop>
  <HeadingPairs>
    <vt:vector size="8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2</vt:i4>
      </vt:variant>
      <vt:variant>
        <vt:lpstr>Заголовки слайдов</vt:lpstr>
      </vt:variant>
      <vt:variant>
        <vt:i4>22</vt:i4>
      </vt:variant>
    </vt:vector>
  </HeadingPairs>
  <TitlesOfParts>
    <vt:vector size="29" baseType="lpstr">
      <vt:lpstr>Times New Roman</vt:lpstr>
      <vt:lpstr>Arial</vt:lpstr>
      <vt:lpstr>Arial Narrow</vt:lpstr>
      <vt:lpstr>Calibri</vt:lpstr>
      <vt:lpstr>Бумеранг</vt:lpstr>
      <vt:lpstr>Лист Microsoft Excel</vt:lpstr>
      <vt:lpstr>Диаграмма Microsoft Office Excel</vt:lpstr>
      <vt:lpstr>Презентация PowerPoint</vt:lpstr>
      <vt:lpstr>Возрастание  роли  городов</vt:lpstr>
      <vt:lpstr>Презентация PowerPoint</vt:lpstr>
      <vt:lpstr>«URBANUS»  -  городской</vt:lpstr>
      <vt:lpstr>Деление  городов</vt:lpstr>
      <vt:lpstr>Презентация PowerPoint</vt:lpstr>
      <vt:lpstr>ФУНКЦИИ   ГОРОДОВ</vt:lpstr>
      <vt:lpstr>Презентация PowerPoint</vt:lpstr>
      <vt:lpstr>Презентация PowerPoint</vt:lpstr>
      <vt:lpstr>Презентация PowerPoint</vt:lpstr>
      <vt:lpstr>Проблемы  городов</vt:lpstr>
      <vt:lpstr>Презентация PowerPoint</vt:lpstr>
      <vt:lpstr>Центр  города</vt:lpstr>
      <vt:lpstr>Презентация PowerPoint</vt:lpstr>
      <vt:lpstr>Быстрые  темпы  роста  городского населения</vt:lpstr>
      <vt:lpstr>Особенности городского образа                                          жизни           </vt:lpstr>
      <vt:lpstr>Презентация PowerPoint</vt:lpstr>
      <vt:lpstr>Презентация PowerPoint</vt:lpstr>
      <vt:lpstr>Стадии  урбанизации.</vt:lpstr>
      <vt:lpstr>Сельские  поселения.</vt:lpstr>
      <vt:lpstr>Презентация PowerPoint</vt:lpstr>
      <vt:lpstr>Презентация PowerPoint</vt:lpstr>
    </vt:vector>
  </TitlesOfParts>
  <Company>MIOO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</dc:creator>
  <cp:lastModifiedBy>Алексей Пастухов</cp:lastModifiedBy>
  <cp:revision>44</cp:revision>
  <cp:lastPrinted>1601-01-01T00:00:00Z</cp:lastPrinted>
  <dcterms:created xsi:type="dcterms:W3CDTF">2004-02-26T10:35:54Z</dcterms:created>
  <dcterms:modified xsi:type="dcterms:W3CDTF">2015-02-05T13:13:04Z</dcterms:modified>
</cp:coreProperties>
</file>