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  <p:sldMasterId id="2147483792" r:id="rId12"/>
    <p:sldMasterId id="2147483804" r:id="rId13"/>
    <p:sldMasterId id="2147483816" r:id="rId14"/>
    <p:sldMasterId id="2147483828" r:id="rId15"/>
    <p:sldMasterId id="2147483840" r:id="rId16"/>
    <p:sldMasterId id="2147483852" r:id="rId17"/>
  </p:sldMasterIdLst>
  <p:sldIdLst>
    <p:sldId id="257" r:id="rId18"/>
    <p:sldId id="258" r:id="rId19"/>
    <p:sldId id="259" r:id="rId20"/>
    <p:sldId id="260" r:id="rId21"/>
    <p:sldId id="261" r:id="rId22"/>
    <p:sldId id="262" r:id="rId23"/>
    <p:sldId id="263" r:id="rId24"/>
    <p:sldId id="264" r:id="rId25"/>
    <p:sldId id="265" r:id="rId26"/>
    <p:sldId id="266" r:id="rId27"/>
    <p:sldId id="267" r:id="rId28"/>
    <p:sldId id="268" r:id="rId29"/>
    <p:sldId id="269" r:id="rId30"/>
    <p:sldId id="270" r:id="rId31"/>
    <p:sldId id="271" r:id="rId32"/>
    <p:sldId id="272" r:id="rId33"/>
    <p:sldId id="273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1.xml"/><Relationship Id="rId26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4.xml"/><Relationship Id="rId34" Type="http://schemas.openxmlformats.org/officeDocument/2006/relationships/slide" Target="slides/slide17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8.xml"/><Relationship Id="rId33" Type="http://schemas.openxmlformats.org/officeDocument/2006/relationships/slide" Target="slides/slide16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3.xml"/><Relationship Id="rId29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7.xml"/><Relationship Id="rId32" Type="http://schemas.openxmlformats.org/officeDocument/2006/relationships/slide" Target="slides/slide15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6.xml"/><Relationship Id="rId28" Type="http://schemas.openxmlformats.org/officeDocument/2006/relationships/slide" Target="slides/slide11.xml"/><Relationship Id="rId36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2.xml"/><Relationship Id="rId31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5.xml"/><Relationship Id="rId27" Type="http://schemas.openxmlformats.org/officeDocument/2006/relationships/slide" Target="slides/slide10.xml"/><Relationship Id="rId30" Type="http://schemas.openxmlformats.org/officeDocument/2006/relationships/slide" Target="slides/slide13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DA812-34D9-4779-A2FB-CF9EB288149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3D1ED-ABDC-4ABE-A157-1F8A757E45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504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8FB71-8066-4C15-8AB0-74C94F3CC7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C1C43-6542-4161-A116-1D3F911BBF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02308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DA812-34D9-4779-A2FB-CF9EB288149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3D1ED-ABDC-4ABE-A157-1F8A757E45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81769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B1942-8500-49D2-9E06-02DD055913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2D24D-14E2-40BB-93E1-0EB5D8AC20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71388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53351-B48C-4562-B7F5-00882E8908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B767C-3D19-43A6-9730-7DE45C84FE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70087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83CE0-3829-49A9-AD48-EC726A1B34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5EE-66B6-4F1E-84E0-D657FF4AE5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69969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26FF2-162B-47D7-AADF-1F9EF331B9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6994A-E7ED-4CC0-9B17-402E95EF31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84246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2F0B2-9BB0-4E58-BD35-1880A4C1D91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336C9-E697-4C61-BA6D-02DC9571D5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73469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A7FE0-029B-4E75-BF4E-1DFE29AA84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38AF1-E42F-4D7E-8346-9482A347D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70027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E6094-82AC-4E34-A5D9-D0E61B5B15D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ABACF-3CBD-46A6-9A93-9975CC6345E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27420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129FD-AD1E-4F4E-B6FB-B5BDE90DD9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6D7AB-C70D-4F51-A5E9-257B3828504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38443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8FB71-8066-4C15-8AB0-74C94F3CC7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C1C43-6542-4161-A116-1D3F911BBF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678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095B5-3643-4D83-9F2F-02B597684A5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C3270-D6B9-48D3-B03F-6FD002EF168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386985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095B5-3643-4D83-9F2F-02B597684A5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C3270-D6B9-48D3-B03F-6FD002EF168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549246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DA812-34D9-4779-A2FB-CF9EB288149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3D1ED-ABDC-4ABE-A157-1F8A757E45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31720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B1942-8500-49D2-9E06-02DD055913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2D24D-14E2-40BB-93E1-0EB5D8AC20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72185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53351-B48C-4562-B7F5-00882E8908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B767C-3D19-43A6-9730-7DE45C84FE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65261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83CE0-3829-49A9-AD48-EC726A1B34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5EE-66B6-4F1E-84E0-D657FF4AE5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398959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26FF2-162B-47D7-AADF-1F9EF331B9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6994A-E7ED-4CC0-9B17-402E95EF31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62553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2F0B2-9BB0-4E58-BD35-1880A4C1D91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336C9-E697-4C61-BA6D-02DC9571D5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399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A7FE0-029B-4E75-BF4E-1DFE29AA84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38AF1-E42F-4D7E-8346-9482A347D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50280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E6094-82AC-4E34-A5D9-D0E61B5B15D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ABACF-3CBD-46A6-9A93-9975CC6345E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383612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129FD-AD1E-4F4E-B6FB-B5BDE90DD9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6D7AB-C70D-4F51-A5E9-257B3828504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1080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DA812-34D9-4779-A2FB-CF9EB288149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3D1ED-ABDC-4ABE-A157-1F8A757E45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774975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8FB71-8066-4C15-8AB0-74C94F3CC7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C1C43-6542-4161-A116-1D3F911BBF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57278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095B5-3643-4D83-9F2F-02B597684A5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C3270-D6B9-48D3-B03F-6FD002EF168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054053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DA812-34D9-4779-A2FB-CF9EB288149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3D1ED-ABDC-4ABE-A157-1F8A757E45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463411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B1942-8500-49D2-9E06-02DD055913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2D24D-14E2-40BB-93E1-0EB5D8AC20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75816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53351-B48C-4562-B7F5-00882E8908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B767C-3D19-43A6-9730-7DE45C84FE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423664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83CE0-3829-49A9-AD48-EC726A1B34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5EE-66B6-4F1E-84E0-D657FF4AE5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66055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26FF2-162B-47D7-AADF-1F9EF331B9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6994A-E7ED-4CC0-9B17-402E95EF31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930541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2F0B2-9BB0-4E58-BD35-1880A4C1D91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336C9-E697-4C61-BA6D-02DC9571D5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496209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A7FE0-029B-4E75-BF4E-1DFE29AA84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38AF1-E42F-4D7E-8346-9482A347D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859952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E6094-82AC-4E34-A5D9-D0E61B5B15D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ABACF-3CBD-46A6-9A93-9975CC6345E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0281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B1942-8500-49D2-9E06-02DD055913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2D24D-14E2-40BB-93E1-0EB5D8AC20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060815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129FD-AD1E-4F4E-B6FB-B5BDE90DD9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6D7AB-C70D-4F51-A5E9-257B3828504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339131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8FB71-8066-4C15-8AB0-74C94F3CC7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C1C43-6542-4161-A116-1D3F911BBF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345154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095B5-3643-4D83-9F2F-02B597684A5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C3270-D6B9-48D3-B03F-6FD002EF168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887475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DA812-34D9-4779-A2FB-CF9EB288149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3D1ED-ABDC-4ABE-A157-1F8A757E45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144728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B1942-8500-49D2-9E06-02DD055913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2D24D-14E2-40BB-93E1-0EB5D8AC20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97244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53351-B48C-4562-B7F5-00882E8908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B767C-3D19-43A6-9730-7DE45C84FE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7882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83CE0-3829-49A9-AD48-EC726A1B34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5EE-66B6-4F1E-84E0-D657FF4AE5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128298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26FF2-162B-47D7-AADF-1F9EF331B9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6994A-E7ED-4CC0-9B17-402E95EF31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524685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2F0B2-9BB0-4E58-BD35-1880A4C1D91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336C9-E697-4C61-BA6D-02DC9571D5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358036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A7FE0-029B-4E75-BF4E-1DFE29AA84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38AF1-E42F-4D7E-8346-9482A347D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1487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53351-B48C-4562-B7F5-00882E8908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B767C-3D19-43A6-9730-7DE45C84FE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163786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E6094-82AC-4E34-A5D9-D0E61B5B15D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ABACF-3CBD-46A6-9A93-9975CC6345E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094650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129FD-AD1E-4F4E-B6FB-B5BDE90DD9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6D7AB-C70D-4F51-A5E9-257B3828504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591944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8FB71-8066-4C15-8AB0-74C94F3CC7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C1C43-6542-4161-A116-1D3F911BBF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424336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095B5-3643-4D83-9F2F-02B597684A5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C3270-D6B9-48D3-B03F-6FD002EF168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683664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DA812-34D9-4779-A2FB-CF9EB288149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3D1ED-ABDC-4ABE-A157-1F8A757E45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781780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B1942-8500-49D2-9E06-02DD055913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2D24D-14E2-40BB-93E1-0EB5D8AC20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3669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53351-B48C-4562-B7F5-00882E8908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B767C-3D19-43A6-9730-7DE45C84FE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105107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83CE0-3829-49A9-AD48-EC726A1B34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5EE-66B6-4F1E-84E0-D657FF4AE5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123147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26FF2-162B-47D7-AADF-1F9EF331B9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6994A-E7ED-4CC0-9B17-402E95EF31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065966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2F0B2-9BB0-4E58-BD35-1880A4C1D91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336C9-E697-4C61-BA6D-02DC9571D5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2738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83CE0-3829-49A9-AD48-EC726A1B34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5EE-66B6-4F1E-84E0-D657FF4AE5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021964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A7FE0-029B-4E75-BF4E-1DFE29AA84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38AF1-E42F-4D7E-8346-9482A347D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406539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E6094-82AC-4E34-A5D9-D0E61B5B15D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ABACF-3CBD-46A6-9A93-9975CC6345E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750024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129FD-AD1E-4F4E-B6FB-B5BDE90DD9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6D7AB-C70D-4F51-A5E9-257B3828504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950070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8FB71-8066-4C15-8AB0-74C94F3CC7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C1C43-6542-4161-A116-1D3F911BBF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144171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095B5-3643-4D83-9F2F-02B597684A5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C3270-D6B9-48D3-B03F-6FD002EF168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748650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DA812-34D9-4779-A2FB-CF9EB288149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3D1ED-ABDC-4ABE-A157-1F8A757E45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296765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B1942-8500-49D2-9E06-02DD055913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2D24D-14E2-40BB-93E1-0EB5D8AC20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960415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53351-B48C-4562-B7F5-00882E8908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B767C-3D19-43A6-9730-7DE45C84FE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91312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83CE0-3829-49A9-AD48-EC726A1B34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5EE-66B6-4F1E-84E0-D657FF4AE5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743782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26FF2-162B-47D7-AADF-1F9EF331B9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6994A-E7ED-4CC0-9B17-402E95EF31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9396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26FF2-162B-47D7-AADF-1F9EF331B9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6994A-E7ED-4CC0-9B17-402E95EF31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996911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2F0B2-9BB0-4E58-BD35-1880A4C1D91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336C9-E697-4C61-BA6D-02DC9571D5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978608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A7FE0-029B-4E75-BF4E-1DFE29AA84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38AF1-E42F-4D7E-8346-9482A347D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064369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E6094-82AC-4E34-A5D9-D0E61B5B15D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ABACF-3CBD-46A6-9A93-9975CC6345E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13604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129FD-AD1E-4F4E-B6FB-B5BDE90DD9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6D7AB-C70D-4F51-A5E9-257B3828504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44467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8FB71-8066-4C15-8AB0-74C94F3CC7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C1C43-6542-4161-A116-1D3F911BBF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709285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095B5-3643-4D83-9F2F-02B597684A5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C3270-D6B9-48D3-B03F-6FD002EF168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912446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DA812-34D9-4779-A2FB-CF9EB288149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3D1ED-ABDC-4ABE-A157-1F8A757E45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653440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B1942-8500-49D2-9E06-02DD055913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2D24D-14E2-40BB-93E1-0EB5D8AC20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022422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53351-B48C-4562-B7F5-00882E8908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B767C-3D19-43A6-9730-7DE45C84FE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494985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83CE0-3829-49A9-AD48-EC726A1B34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5EE-66B6-4F1E-84E0-D657FF4AE5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1204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2F0B2-9BB0-4E58-BD35-1880A4C1D91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336C9-E697-4C61-BA6D-02DC9571D5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107376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26FF2-162B-47D7-AADF-1F9EF331B9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6994A-E7ED-4CC0-9B17-402E95EF31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913511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2F0B2-9BB0-4E58-BD35-1880A4C1D91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336C9-E697-4C61-BA6D-02DC9571D5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613232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A7FE0-029B-4E75-BF4E-1DFE29AA84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38AF1-E42F-4D7E-8346-9482A347D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735862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E6094-82AC-4E34-A5D9-D0E61B5B15D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ABACF-3CBD-46A6-9A93-9975CC6345E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121456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129FD-AD1E-4F4E-B6FB-B5BDE90DD9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6D7AB-C70D-4F51-A5E9-257B3828504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312498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8FB71-8066-4C15-8AB0-74C94F3CC7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C1C43-6542-4161-A116-1D3F911BBF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69041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095B5-3643-4D83-9F2F-02B597684A5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C3270-D6B9-48D3-B03F-6FD002EF168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53522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DA812-34D9-4779-A2FB-CF9EB288149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3D1ED-ABDC-4ABE-A157-1F8A757E45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493521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B1942-8500-49D2-9E06-02DD055913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2D24D-14E2-40BB-93E1-0EB5D8AC20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178299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53351-B48C-4562-B7F5-00882E8908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B767C-3D19-43A6-9730-7DE45C84FE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5580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A7FE0-029B-4E75-BF4E-1DFE29AA84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38AF1-E42F-4D7E-8346-9482A347D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65553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83CE0-3829-49A9-AD48-EC726A1B34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5EE-66B6-4F1E-84E0-D657FF4AE5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32620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26FF2-162B-47D7-AADF-1F9EF331B9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6994A-E7ED-4CC0-9B17-402E95EF31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655075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2F0B2-9BB0-4E58-BD35-1880A4C1D91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336C9-E697-4C61-BA6D-02DC9571D5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362278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A7FE0-029B-4E75-BF4E-1DFE29AA84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38AF1-E42F-4D7E-8346-9482A347D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602686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E6094-82AC-4E34-A5D9-D0E61B5B15D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ABACF-3CBD-46A6-9A93-9975CC6345E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118013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129FD-AD1E-4F4E-B6FB-B5BDE90DD9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6D7AB-C70D-4F51-A5E9-257B3828504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322163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8FB71-8066-4C15-8AB0-74C94F3CC7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C1C43-6542-4161-A116-1D3F911BBF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611307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095B5-3643-4D83-9F2F-02B597684A5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C3270-D6B9-48D3-B03F-6FD002EF168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8212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E6094-82AC-4E34-A5D9-D0E61B5B15D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ABACF-3CBD-46A6-9A93-9975CC6345E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013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B1942-8500-49D2-9E06-02DD055913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2D24D-14E2-40BB-93E1-0EB5D8AC20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2400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129FD-AD1E-4F4E-B6FB-B5BDE90DD9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6D7AB-C70D-4F51-A5E9-257B3828504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3103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8FB71-8066-4C15-8AB0-74C94F3CC7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C1C43-6542-4161-A116-1D3F911BBF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0897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095B5-3643-4D83-9F2F-02B597684A5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C3270-D6B9-48D3-B03F-6FD002EF168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6484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DA812-34D9-4779-A2FB-CF9EB288149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3D1ED-ABDC-4ABE-A157-1F8A757E45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0431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B1942-8500-49D2-9E06-02DD055913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2D24D-14E2-40BB-93E1-0EB5D8AC20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5892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53351-B48C-4562-B7F5-00882E8908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B767C-3D19-43A6-9730-7DE45C84FE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9384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83CE0-3829-49A9-AD48-EC726A1B34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5EE-66B6-4F1E-84E0-D657FF4AE5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5424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26FF2-162B-47D7-AADF-1F9EF331B9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6994A-E7ED-4CC0-9B17-402E95EF31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6589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2F0B2-9BB0-4E58-BD35-1880A4C1D91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336C9-E697-4C61-BA6D-02DC9571D5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9240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A7FE0-029B-4E75-BF4E-1DFE29AA84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38AF1-E42F-4D7E-8346-9482A347D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267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53351-B48C-4562-B7F5-00882E8908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B767C-3D19-43A6-9730-7DE45C84FE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2761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E6094-82AC-4E34-A5D9-D0E61B5B15D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ABACF-3CBD-46A6-9A93-9975CC6345E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8685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129FD-AD1E-4F4E-B6FB-B5BDE90DD9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6D7AB-C70D-4F51-A5E9-257B3828504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4329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8FB71-8066-4C15-8AB0-74C94F3CC7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C1C43-6542-4161-A116-1D3F911BBF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4927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095B5-3643-4D83-9F2F-02B597684A5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C3270-D6B9-48D3-B03F-6FD002EF168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854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DA812-34D9-4779-A2FB-CF9EB288149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3D1ED-ABDC-4ABE-A157-1F8A757E45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60073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B1942-8500-49D2-9E06-02DD055913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2D24D-14E2-40BB-93E1-0EB5D8AC20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6444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53351-B48C-4562-B7F5-00882E8908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B767C-3D19-43A6-9730-7DE45C84FE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7129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83CE0-3829-49A9-AD48-EC726A1B34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5EE-66B6-4F1E-84E0-D657FF4AE5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8165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26FF2-162B-47D7-AADF-1F9EF331B9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6994A-E7ED-4CC0-9B17-402E95EF31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8145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2F0B2-9BB0-4E58-BD35-1880A4C1D91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336C9-E697-4C61-BA6D-02DC9571D5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728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83CE0-3829-49A9-AD48-EC726A1B34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5EE-66B6-4F1E-84E0-D657FF4AE5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77561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A7FE0-029B-4E75-BF4E-1DFE29AA84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38AF1-E42F-4D7E-8346-9482A347D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7359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E6094-82AC-4E34-A5D9-D0E61B5B15D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ABACF-3CBD-46A6-9A93-9975CC6345E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46441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129FD-AD1E-4F4E-B6FB-B5BDE90DD9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6D7AB-C70D-4F51-A5E9-257B3828504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90289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8FB71-8066-4C15-8AB0-74C94F3CC7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C1C43-6542-4161-A116-1D3F911BBF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5668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095B5-3643-4D83-9F2F-02B597684A5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C3270-D6B9-48D3-B03F-6FD002EF168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74657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DA812-34D9-4779-A2FB-CF9EB288149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3D1ED-ABDC-4ABE-A157-1F8A757E45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0906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B1942-8500-49D2-9E06-02DD055913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2D24D-14E2-40BB-93E1-0EB5D8AC20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03169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53351-B48C-4562-B7F5-00882E8908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B767C-3D19-43A6-9730-7DE45C84FE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38149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83CE0-3829-49A9-AD48-EC726A1B34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5EE-66B6-4F1E-84E0-D657FF4AE5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78796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26FF2-162B-47D7-AADF-1F9EF331B9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6994A-E7ED-4CC0-9B17-402E95EF31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578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26FF2-162B-47D7-AADF-1F9EF331B9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6994A-E7ED-4CC0-9B17-402E95EF31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7846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2F0B2-9BB0-4E58-BD35-1880A4C1D91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336C9-E697-4C61-BA6D-02DC9571D5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87406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A7FE0-029B-4E75-BF4E-1DFE29AA84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38AF1-E42F-4D7E-8346-9482A347D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3521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E6094-82AC-4E34-A5D9-D0E61B5B15D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ABACF-3CBD-46A6-9A93-9975CC6345E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13504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129FD-AD1E-4F4E-B6FB-B5BDE90DD9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6D7AB-C70D-4F51-A5E9-257B3828504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02062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8FB71-8066-4C15-8AB0-74C94F3CC7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C1C43-6542-4161-A116-1D3F911BBF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03410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095B5-3643-4D83-9F2F-02B597684A5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C3270-D6B9-48D3-B03F-6FD002EF168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45831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DA812-34D9-4779-A2FB-CF9EB288149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3D1ED-ABDC-4ABE-A157-1F8A757E45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58121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B1942-8500-49D2-9E06-02DD055913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2D24D-14E2-40BB-93E1-0EB5D8AC20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5869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53351-B48C-4562-B7F5-00882E8908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B767C-3D19-43A6-9730-7DE45C84FE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63483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83CE0-3829-49A9-AD48-EC726A1B34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5EE-66B6-4F1E-84E0-D657FF4AE5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955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2F0B2-9BB0-4E58-BD35-1880A4C1D91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336C9-E697-4C61-BA6D-02DC9571D5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80181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26FF2-162B-47D7-AADF-1F9EF331B9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6994A-E7ED-4CC0-9B17-402E95EF31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48236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2F0B2-9BB0-4E58-BD35-1880A4C1D91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336C9-E697-4C61-BA6D-02DC9571D5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07857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A7FE0-029B-4E75-BF4E-1DFE29AA84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38AF1-E42F-4D7E-8346-9482A347D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29901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E6094-82AC-4E34-A5D9-D0E61B5B15D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ABACF-3CBD-46A6-9A93-9975CC6345E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01800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129FD-AD1E-4F4E-B6FB-B5BDE90DD9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6D7AB-C70D-4F51-A5E9-257B3828504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38154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8FB71-8066-4C15-8AB0-74C94F3CC7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C1C43-6542-4161-A116-1D3F911BBF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64639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095B5-3643-4D83-9F2F-02B597684A5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C3270-D6B9-48D3-B03F-6FD002EF168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00752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DA812-34D9-4779-A2FB-CF9EB288149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3D1ED-ABDC-4ABE-A157-1F8A757E45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35402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B1942-8500-49D2-9E06-02DD055913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2D24D-14E2-40BB-93E1-0EB5D8AC20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09858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53351-B48C-4562-B7F5-00882E8908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B767C-3D19-43A6-9730-7DE45C84FE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016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A7FE0-029B-4E75-BF4E-1DFE29AA84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38AF1-E42F-4D7E-8346-9482A347D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71918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83CE0-3829-49A9-AD48-EC726A1B34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5EE-66B6-4F1E-84E0-D657FF4AE5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94588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26FF2-162B-47D7-AADF-1F9EF331B9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6994A-E7ED-4CC0-9B17-402E95EF31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99465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2F0B2-9BB0-4E58-BD35-1880A4C1D91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336C9-E697-4C61-BA6D-02DC9571D5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92302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A7FE0-029B-4E75-BF4E-1DFE29AA84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38AF1-E42F-4D7E-8346-9482A347D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3570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E6094-82AC-4E34-A5D9-D0E61B5B15D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ABACF-3CBD-46A6-9A93-9975CC6345E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94103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129FD-AD1E-4F4E-B6FB-B5BDE90DD9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6D7AB-C70D-4F51-A5E9-257B3828504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34998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8FB71-8066-4C15-8AB0-74C94F3CC7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C1C43-6542-4161-A116-1D3F911BBF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3581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095B5-3643-4D83-9F2F-02B597684A5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C3270-D6B9-48D3-B03F-6FD002EF168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90848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DA812-34D9-4779-A2FB-CF9EB288149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3D1ED-ABDC-4ABE-A157-1F8A757E45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50480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B1942-8500-49D2-9E06-02DD055913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2D24D-14E2-40BB-93E1-0EB5D8AC20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869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E6094-82AC-4E34-A5D9-D0E61B5B15D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ABACF-3CBD-46A6-9A93-9975CC6345E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32902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53351-B48C-4562-B7F5-00882E8908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B767C-3D19-43A6-9730-7DE45C84FE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761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83CE0-3829-49A9-AD48-EC726A1B34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5EE-66B6-4F1E-84E0-D657FF4AE5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60051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26FF2-162B-47D7-AADF-1F9EF331B9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6994A-E7ED-4CC0-9B17-402E95EF31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01006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2F0B2-9BB0-4E58-BD35-1880A4C1D91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336C9-E697-4C61-BA6D-02DC9571D5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08793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A7FE0-029B-4E75-BF4E-1DFE29AA84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38AF1-E42F-4D7E-8346-9482A347D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17130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E6094-82AC-4E34-A5D9-D0E61B5B15D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ABACF-3CBD-46A6-9A93-9975CC6345E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2356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129FD-AD1E-4F4E-B6FB-B5BDE90DD9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6D7AB-C70D-4F51-A5E9-257B3828504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90073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8FB71-8066-4C15-8AB0-74C94F3CC7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C1C43-6542-4161-A116-1D3F911BBF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12789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095B5-3643-4D83-9F2F-02B597684A5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C3270-D6B9-48D3-B03F-6FD002EF168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36768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DA812-34D9-4779-A2FB-CF9EB288149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3D1ED-ABDC-4ABE-A157-1F8A757E45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436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129FD-AD1E-4F4E-B6FB-B5BDE90DD9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6D7AB-C70D-4F51-A5E9-257B3828504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71869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B1942-8500-49D2-9E06-02DD055913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2D24D-14E2-40BB-93E1-0EB5D8AC20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88654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53351-B48C-4562-B7F5-00882E8908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B767C-3D19-43A6-9730-7DE45C84FE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47669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83CE0-3829-49A9-AD48-EC726A1B34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5EE-66B6-4F1E-84E0-D657FF4AE5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02843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26FF2-162B-47D7-AADF-1F9EF331B9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6994A-E7ED-4CC0-9B17-402E95EF31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96141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2F0B2-9BB0-4E58-BD35-1880A4C1D91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336C9-E697-4C61-BA6D-02DC9571D5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75047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A7FE0-029B-4E75-BF4E-1DFE29AA84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38AF1-E42F-4D7E-8346-9482A347D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0198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E6094-82AC-4E34-A5D9-D0E61B5B15D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ABACF-3CBD-46A6-9A93-9975CC6345E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29706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129FD-AD1E-4F4E-B6FB-B5BDE90DD9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6D7AB-C70D-4F51-A5E9-257B3828504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67369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8FB71-8066-4C15-8AB0-74C94F3CC7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C1C43-6542-4161-A116-1D3F911BBF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91540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095B5-3643-4D83-9F2F-02B597684A5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C3270-D6B9-48D3-B03F-6FD002EF168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579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3D0D8D-84D4-4455-BD5B-7F8E1F80A50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FD453A-D2B8-4BDC-B5EC-C8B520DDB1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837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3D0D8D-84D4-4455-BD5B-7F8E1F80A50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FD453A-D2B8-4BDC-B5EC-C8B520DDB1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29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3D0D8D-84D4-4455-BD5B-7F8E1F80A50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FD453A-D2B8-4BDC-B5EC-C8B520DDB1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822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3D0D8D-84D4-4455-BD5B-7F8E1F80A50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FD453A-D2B8-4BDC-B5EC-C8B520DDB1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240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3D0D8D-84D4-4455-BD5B-7F8E1F80A50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FD453A-D2B8-4BDC-B5EC-C8B520DDB1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930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3D0D8D-84D4-4455-BD5B-7F8E1F80A50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FD453A-D2B8-4BDC-B5EC-C8B520DDB1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899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3D0D8D-84D4-4455-BD5B-7F8E1F80A50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FD453A-D2B8-4BDC-B5EC-C8B520DDB1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301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3D0D8D-84D4-4455-BD5B-7F8E1F80A50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FD453A-D2B8-4BDC-B5EC-C8B520DDB1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471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3D0D8D-84D4-4455-BD5B-7F8E1F80A50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FD453A-D2B8-4BDC-B5EC-C8B520DDB1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786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3D0D8D-84D4-4455-BD5B-7F8E1F80A50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FD453A-D2B8-4BDC-B5EC-C8B520DDB1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326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3D0D8D-84D4-4455-BD5B-7F8E1F80A50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FD453A-D2B8-4BDC-B5EC-C8B520DDB1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718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3D0D8D-84D4-4455-BD5B-7F8E1F80A50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FD453A-D2B8-4BDC-B5EC-C8B520DDB1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445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3D0D8D-84D4-4455-BD5B-7F8E1F80A50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FD453A-D2B8-4BDC-B5EC-C8B520DDB1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334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3D0D8D-84D4-4455-BD5B-7F8E1F80A50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FD453A-D2B8-4BDC-B5EC-C8B520DDB1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606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3D0D8D-84D4-4455-BD5B-7F8E1F80A50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FD453A-D2B8-4BDC-B5EC-C8B520DDB1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775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3D0D8D-84D4-4455-BD5B-7F8E1F80A50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FD453A-D2B8-4BDC-B5EC-C8B520DDB1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124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3D0D8D-84D4-4455-BD5B-7F8E1F80A50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FD453A-D2B8-4BDC-B5EC-C8B520DDB1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28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01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12.xml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image" Target="../media/image56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23.xml"/><Relationship Id="rId6" Type="http://schemas.openxmlformats.org/officeDocument/2006/relationships/image" Target="../media/image55.pn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34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45.xml"/><Relationship Id="rId4" Type="http://schemas.openxmlformats.org/officeDocument/2006/relationships/image" Target="../media/image65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56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7" Type="http://schemas.openxmlformats.org/officeDocument/2006/relationships/image" Target="../media/image78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67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wmf"/><Relationship Id="rId1" Type="http://schemas.openxmlformats.org/officeDocument/2006/relationships/slideLayout" Target="../slideLayouts/slideLayout178.xml"/><Relationship Id="rId4" Type="http://schemas.openxmlformats.org/officeDocument/2006/relationships/image" Target="../media/image8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0.jpeg"/><Relationship Id="rId3" Type="http://schemas.openxmlformats.org/officeDocument/2006/relationships/hyperlink" Target="http://images.yandex.ru/yandsearch?p=16&amp;ed=1&amp;text=%D0%A1%D0%B0%D0%BB%D0%B0%D1%82%D1%8B&amp;spsite=stravi.info&amp;img_url=i021.radikal.ru/0807/ff/c6f9a39a128e.jpg&amp;rpt=simage" TargetMode="External"/><Relationship Id="rId7" Type="http://schemas.openxmlformats.org/officeDocument/2006/relationships/hyperlink" Target="http://images.yandex.ru/schoolsearch?p=23&amp;ed=1&amp;text=%D0%A1%D0%B0%D0%BB%D0%B0%D1%82%D1%8B&amp;spsite=www.odintsovo.info&amp;img_url=www.odintsovo.info/white/photo/pva/salat1_5.jpg&amp;rpt=simage" TargetMode="External"/><Relationship Id="rId12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jpeg"/><Relationship Id="rId11" Type="http://schemas.openxmlformats.org/officeDocument/2006/relationships/hyperlink" Target="http://images.yandex.ru/yandsearch?p=1&amp;ed=1&amp;text=%D0%A1%D0%B0%D0%BB%D0%B0%D1%82%D1%8B&amp;spsite=www.koolinar.ru&amp;img_url=xvatit.com/uploads/posts/2008-07/1217255613_7508048.jpg&amp;rpt=simage" TargetMode="External"/><Relationship Id="rId5" Type="http://schemas.openxmlformats.org/officeDocument/2006/relationships/hyperlink" Target="http://images.yandex.ru/schoolsearch?p=29&amp;ed=1&amp;text=%D0%A1%D0%B0%D0%BB%D0%B0%D1%82%D1%8B&amp;spsite=cooksbooks.su&amp;img_url=cooksbooks.su/img/salat/salat.jpg&amp;rpt=simage" TargetMode="External"/><Relationship Id="rId10" Type="http://schemas.openxmlformats.org/officeDocument/2006/relationships/image" Target="../media/image8.jpeg"/><Relationship Id="rId4" Type="http://schemas.openxmlformats.org/officeDocument/2006/relationships/image" Target="../media/image5.jpeg"/><Relationship Id="rId9" Type="http://schemas.openxmlformats.org/officeDocument/2006/relationships/hyperlink" Target="http://images.yandex.ru/schoolsearch?p=27&amp;ed=1&amp;text=%D0%A1%D0%B0%D0%BB%D0%B0%D1%82%D1%8B&amp;spsite=minus5.ru&amp;img_url=img1.liveinternet.ru/images/attach/b/3/21/824/21824211_1207071729_PICT14842.jpg&amp;rpt=simage" TargetMode="External"/><Relationship Id="rId14" Type="http://schemas.openxmlformats.org/officeDocument/2006/relationships/image" Target="../media/image1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20.wmf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25.jpeg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30.gif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8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9.xml"/><Relationship Id="rId5" Type="http://schemas.openxmlformats.org/officeDocument/2006/relationships/image" Target="../media/image38.gif"/><Relationship Id="rId4" Type="http://schemas.openxmlformats.org/officeDocument/2006/relationships/image" Target="../media/image37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90.xml"/><Relationship Id="rId4" Type="http://schemas.openxmlformats.org/officeDocument/2006/relationships/image" Target="../media/image4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63"/>
            <a:ext cx="7772400" cy="1143000"/>
          </a:xfrm>
        </p:spPr>
        <p:txBody>
          <a:bodyPr/>
          <a:lstStyle/>
          <a:p>
            <a:pPr eaLnBrk="1" hangingPunct="1"/>
            <a:r>
              <a:rPr lang="ru-RU" altLang="ru-RU" sz="8000" b="1" i="1" smtClean="0">
                <a:solidFill>
                  <a:srgbClr val="CC00CC"/>
                </a:solidFill>
              </a:rPr>
              <a:t>«Вкусные идеи»</a:t>
            </a:r>
          </a:p>
        </p:txBody>
      </p:sp>
      <p:pic>
        <p:nvPicPr>
          <p:cNvPr id="6" name="Picture 5" descr="3018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2214563"/>
            <a:ext cx="6143625" cy="40005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2" descr="C:\рск\рск\Фоны\BK00014_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2214563"/>
            <a:ext cx="6143625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0840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рск\рск\Фоны\bgwpc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571500"/>
            <a:ext cx="8229600" cy="314325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0000FF"/>
                </a:solidFill>
              </a:rPr>
              <a:t>В самом начале в хорошо разогретый в казане жир положила нарезанный кольцами лук и обжарила  до золотистого цвета. Мясо, нарезанное  кусками, вместе с луком обжарила до образования румяной корочки. Затем добавила  морковь, перец и соль и жарила все до полуготовности. </a:t>
            </a:r>
            <a:br>
              <a:rPr lang="ru-RU" sz="2800" b="1" dirty="0" smtClean="0">
                <a:solidFill>
                  <a:srgbClr val="0000FF"/>
                </a:solidFill>
              </a:rPr>
            </a:br>
            <a:endParaRPr lang="ru-RU" sz="2800" b="1" dirty="0">
              <a:solidFill>
                <a:srgbClr val="0000FF"/>
              </a:solidFill>
            </a:endParaRPr>
          </a:p>
        </p:txBody>
      </p:sp>
      <p:pic>
        <p:nvPicPr>
          <p:cNvPr id="5" name="Picture 3" descr="H:\Documents and Settings\User\Рабочий стол\конкурс\DSC022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643188"/>
            <a:ext cx="2000250" cy="2000250"/>
          </a:xfrm>
          <a:prstGeom prst="rect">
            <a:avLst/>
          </a:prstGeom>
          <a:noFill/>
          <a:ln w="38100">
            <a:solidFill>
              <a:srgbClr val="CC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:\Documents and Settings\User\Рабочий стол\конкурс\DSC0224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3143250"/>
            <a:ext cx="2357438" cy="2643188"/>
          </a:xfrm>
          <a:prstGeom prst="rect">
            <a:avLst/>
          </a:prstGeom>
          <a:noFill/>
          <a:ln w="38100">
            <a:solidFill>
              <a:srgbClr val="CC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:\Documents and Settings\User\Рабочий стол\конкурс\DSC0224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8" y="3643313"/>
            <a:ext cx="2500312" cy="2857500"/>
          </a:xfrm>
          <a:prstGeom prst="rect">
            <a:avLst/>
          </a:prstGeom>
          <a:noFill/>
          <a:ln w="38100">
            <a:solidFill>
              <a:srgbClr val="CC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H:\Documents and Settings\User\Рабочий стол\конкурс\DSC0223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4429125"/>
            <a:ext cx="2143125" cy="2214563"/>
          </a:xfrm>
          <a:prstGeom prst="rect">
            <a:avLst/>
          </a:prstGeom>
          <a:noFill/>
          <a:ln w="38100">
            <a:solidFill>
              <a:srgbClr val="CC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064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7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рск\рск\Фоны\p83_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-428625"/>
            <a:ext cx="8186738" cy="6143625"/>
          </a:xfrm>
        </p:spPr>
        <p:txBody>
          <a:bodyPr/>
          <a:lstStyle/>
          <a:p>
            <a:pPr algn="l" eaLnBrk="1" hangingPunct="1"/>
            <a:r>
              <a:rPr lang="ru-RU" altLang="ru-RU" sz="2400" b="1" smtClean="0">
                <a:solidFill>
                  <a:srgbClr val="6600CC"/>
                </a:solidFill>
              </a:rPr>
              <a:t>Хорошо промытым рисом покрыла содержимое казана и залила водой из соотношения: на 1 порцию риса - 1,5 порции воды. Довела плов до кипения, прокалывая его в нескольких местах, чтобы лучше впитался жир. Сверху выложила несколько целых головок чеснока и тушила не мешая на медленном огне в течение часа. </a:t>
            </a:r>
            <a:br>
              <a:rPr lang="ru-RU" altLang="ru-RU" sz="2400" b="1" smtClean="0">
                <a:solidFill>
                  <a:srgbClr val="6600CC"/>
                </a:solidFill>
              </a:rPr>
            </a:br>
            <a:r>
              <a:rPr lang="ru-RU" altLang="ru-RU" sz="2400" b="1" smtClean="0">
                <a:solidFill>
                  <a:srgbClr val="6600CC"/>
                </a:solidFill>
              </a:rPr>
              <a:t>Казан с готовым пловом укутала и дала постоять минут 10-15. После чего плов хорошо перемешала и, выложив на блюдо, подала на стол. </a:t>
            </a:r>
            <a:r>
              <a:rPr lang="ru-RU" altLang="ru-RU" sz="2800" smtClean="0">
                <a:solidFill>
                  <a:srgbClr val="6600CC"/>
                </a:solidFill>
              </a:rPr>
              <a:t/>
            </a:r>
            <a:br>
              <a:rPr lang="ru-RU" altLang="ru-RU" sz="2800" smtClean="0">
                <a:solidFill>
                  <a:srgbClr val="6600CC"/>
                </a:solidFill>
              </a:rPr>
            </a:br>
            <a:endParaRPr lang="ru-RU" altLang="ru-RU" sz="2800" smtClean="0">
              <a:solidFill>
                <a:srgbClr val="6600CC"/>
              </a:solidFill>
            </a:endParaRPr>
          </a:p>
        </p:txBody>
      </p:sp>
      <p:pic>
        <p:nvPicPr>
          <p:cNvPr id="4" name="Picture 4" descr="H:\Documents and Settings\User\Рабочий стол\конкурс\DSC022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4000500"/>
            <a:ext cx="3286125" cy="250031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2" descr="C:\рск\рск\рисунки о питании\J017794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25" y="4572000"/>
            <a:ext cx="1428750" cy="8572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3a5f4974efa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5286375"/>
            <a:ext cx="1428750" cy="85725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1820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рск\рск\Фоны\56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А к чаю моя мама любит пирог с яблоками. Чтобы его испечь надо муку, молоко, сахар, дрожжи, подсолнечное масло, яблоки.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2290" name="Picture 2" descr="H:\Documents and Settings\User\Рабочий стол\конкурс\DSC021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00364" y="1071546"/>
            <a:ext cx="3340800" cy="2505600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</p:pic>
      <p:pic>
        <p:nvPicPr>
          <p:cNvPr id="12291" name="Picture 3" descr="H:\Documents and Settings\User\Рабочий стол\конкурс\DSC0215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3429000"/>
            <a:ext cx="3340800" cy="2148410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</p:pic>
      <p:pic>
        <p:nvPicPr>
          <p:cNvPr id="12292" name="Picture 4" descr="H:\Documents and Settings\User\Рабочий стол\конкурс\DSC0215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5008" y="3429000"/>
            <a:ext cx="3197924" cy="2291286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74638" y="5715000"/>
            <a:ext cx="8869362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smtClean="0">
                <a:solidFill>
                  <a:srgbClr val="0000FF"/>
                </a:solidFill>
                <a:latin typeface="Calibri" pitchFamily="34" charset="0"/>
              </a:rPr>
              <a:t>Сначала 1 литр молока налила в чашку и подогрела на медленном огне</a:t>
            </a:r>
            <a:r>
              <a:rPr lang="ru-RU" altLang="ru-RU" sz="2800" smtClean="0">
                <a:solidFill>
                  <a:srgbClr val="0000FF"/>
                </a:solidFill>
                <a:latin typeface="Calibri" pitchFamily="34" charset="0"/>
              </a:rPr>
              <a:t>.</a:t>
            </a:r>
          </a:p>
        </p:txBody>
      </p:sp>
      <p:pic>
        <p:nvPicPr>
          <p:cNvPr id="8" name="Picture 5" descr="de1eaa6e4f7c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571625"/>
            <a:ext cx="2020888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cf3e343ee06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1714500"/>
            <a:ext cx="1928812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3976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рск\рск\Фоны\back-00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14625"/>
            <a:ext cx="8229600" cy="17145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8000"/>
                </a:solidFill>
              </a:rPr>
              <a:t>В молоко добавила 1 ст. ложку сухих дрожжей, налила стакан подсолнечного масла, добавила немного соли и высыпала 1,5 стакана сахара. Всё тщательно перемешала. </a:t>
            </a:r>
            <a:endParaRPr lang="ru-RU" sz="2800" b="1" dirty="0">
              <a:solidFill>
                <a:srgbClr val="008000"/>
              </a:solidFill>
            </a:endParaRPr>
          </a:p>
        </p:txBody>
      </p:sp>
      <p:pic>
        <p:nvPicPr>
          <p:cNvPr id="13314" name="Picture 2" descr="H:\Documents and Settings\User\Рабочий стол\конкурс\DSC0215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78" y="571480"/>
            <a:ext cx="2857520" cy="2214578"/>
          </a:xfrm>
          <a:prstGeom prst="star8">
            <a:avLst/>
          </a:prstGeom>
          <a:noFill/>
          <a:ln w="57150">
            <a:solidFill>
              <a:srgbClr val="CC00CC"/>
            </a:solidFill>
          </a:ln>
        </p:spPr>
      </p:pic>
      <p:pic>
        <p:nvPicPr>
          <p:cNvPr id="13316" name="Picture 4" descr="H:\Documents and Settings\User\Рабочий стол\конкурс\DSC0215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142852"/>
            <a:ext cx="2643206" cy="2643206"/>
          </a:xfrm>
          <a:prstGeom prst="star6">
            <a:avLst/>
          </a:prstGeom>
          <a:noFill/>
          <a:ln w="57150">
            <a:solidFill>
              <a:srgbClr val="CC00CC"/>
            </a:solidFill>
          </a:ln>
        </p:spPr>
      </p:pic>
      <p:pic>
        <p:nvPicPr>
          <p:cNvPr id="6" name="Picture 3" descr="H:\Documents and Settings\User\Рабочий стол\конкурс\DSC0216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15074" y="357166"/>
            <a:ext cx="2714644" cy="2214578"/>
          </a:xfrm>
          <a:prstGeom prst="heptagon">
            <a:avLst/>
          </a:prstGeom>
          <a:noFill/>
          <a:ln w="57150">
            <a:solidFill>
              <a:srgbClr val="CC00CC"/>
            </a:solidFill>
          </a:ln>
        </p:spPr>
      </p:pic>
      <p:pic>
        <p:nvPicPr>
          <p:cNvPr id="7" name="Picture 4" descr="H:\Documents and Settings\User\Рабочий стол\конкурс\DSC0216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034" y="3929066"/>
            <a:ext cx="3143272" cy="2428892"/>
          </a:xfrm>
          <a:prstGeom prst="dodecagon">
            <a:avLst/>
          </a:prstGeom>
          <a:noFill/>
          <a:ln w="57150">
            <a:solidFill>
              <a:srgbClr val="CC00CC"/>
            </a:solidFill>
          </a:ln>
        </p:spPr>
      </p:pic>
      <p:pic>
        <p:nvPicPr>
          <p:cNvPr id="8" name="Picture 2" descr="H:\Documents and Settings\User\Рабочий стол\конкурс\DSC0216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500694" y="3857628"/>
            <a:ext cx="3357586" cy="2643206"/>
          </a:xfrm>
          <a:prstGeom prst="heptagon">
            <a:avLst/>
          </a:prstGeom>
          <a:noFill/>
          <a:ln w="57150">
            <a:solidFill>
              <a:srgbClr val="CC00CC"/>
            </a:solidFill>
          </a:ln>
        </p:spPr>
      </p:pic>
    </p:spTree>
    <p:extLst>
      <p:ext uri="{BB962C8B-B14F-4D97-AF65-F5344CB8AC3E}">
        <p14:creationId xmlns:p14="http://schemas.microsoft.com/office/powerpoint/2010/main" val="3871391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:\Documents and Settings\User\Рабочий стол\конкурс\DSC021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4810" y="142852"/>
            <a:ext cx="4340932" cy="2934228"/>
          </a:xfrm>
          <a:prstGeom prst="star32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15363" name="Picture 3" descr="H:\Documents and Settings\User\Рабочий стол\конкурс\DSC0216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3500438"/>
            <a:ext cx="3412238" cy="2719914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6" name="Picture 5" descr="H:\Documents and Settings\User\Рабочий стол\конкурс\DSC0216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14290"/>
            <a:ext cx="3714744" cy="2928958"/>
          </a:xfrm>
          <a:prstGeom prst="star32">
            <a:avLst/>
          </a:prstGeom>
          <a:noFill/>
          <a:ln w="57150">
            <a:solidFill>
              <a:srgbClr val="FF0000"/>
            </a:solidFill>
          </a:ln>
        </p:spPr>
      </p:pic>
      <p:sp>
        <p:nvSpPr>
          <p:cNvPr id="7" name="Овал 6"/>
          <p:cNvSpPr/>
          <p:nvPr/>
        </p:nvSpPr>
        <p:spPr>
          <a:xfrm>
            <a:off x="1571625" y="3214688"/>
            <a:ext cx="3571875" cy="3071812"/>
          </a:xfrm>
          <a:prstGeom prst="ellips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00"/>
                </a:solidFill>
              </a:rPr>
              <a:t>Добавила муки, мешала до тех пор, пока не получилось густое однородное тесто и дала тесту выстояться 2 часа.</a:t>
            </a:r>
          </a:p>
        </p:txBody>
      </p:sp>
    </p:spTree>
    <p:extLst>
      <p:ext uri="{BB962C8B-B14F-4D97-AF65-F5344CB8AC3E}">
        <p14:creationId xmlns:p14="http://schemas.microsoft.com/office/powerpoint/2010/main" val="220617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рск\рск\Фоны\backgr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575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H:\Documents and Settings\User\Рабочий стол\конкурс\DSC02202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 rot="5400000">
            <a:off x="6226102" y="3560848"/>
            <a:ext cx="2626420" cy="2505600"/>
          </a:xfrm>
          <a:prstGeom prst="decagon">
            <a:avLst/>
          </a:prstGeom>
          <a:noFill/>
          <a:ln w="57150">
            <a:solidFill>
              <a:srgbClr val="FFFF00"/>
            </a:solidFill>
          </a:ln>
        </p:spPr>
      </p:pic>
      <p:pic>
        <p:nvPicPr>
          <p:cNvPr id="8" name="Picture 3" descr="H:\Documents and Settings\User\Рабочий стол\конкурс\DSC02200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 rot="5400000">
            <a:off x="5967676" y="390250"/>
            <a:ext cx="2786082" cy="2862790"/>
          </a:xfrm>
          <a:prstGeom prst="decagon">
            <a:avLst/>
          </a:prstGeom>
          <a:noFill/>
          <a:ln w="57150">
            <a:solidFill>
              <a:srgbClr val="FFFF00"/>
            </a:solidFill>
          </a:ln>
        </p:spPr>
      </p:pic>
      <p:pic>
        <p:nvPicPr>
          <p:cNvPr id="6" name="Picture 4" descr="H:\Documents and Settings\User\Рабочий стол\конкурс\DSC0219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71418" y="3786178"/>
            <a:ext cx="3000372" cy="2714644"/>
          </a:xfrm>
          <a:prstGeom prst="decagon">
            <a:avLst/>
          </a:prstGeom>
          <a:noFill/>
          <a:ln w="57150">
            <a:solidFill>
              <a:srgbClr val="FFFF00"/>
            </a:solidFill>
          </a:ln>
        </p:spPr>
      </p:pic>
      <p:pic>
        <p:nvPicPr>
          <p:cNvPr id="16387" name="Picture 3" descr="H:\Documents and Settings\User\Рабочий стол\конкурс\DSC0219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400000">
            <a:off x="142844" y="428604"/>
            <a:ext cx="2928958" cy="2786082"/>
          </a:xfrm>
          <a:prstGeom prst="decagon">
            <a:avLst/>
          </a:prstGeom>
          <a:noFill/>
          <a:ln w="57150">
            <a:solidFill>
              <a:srgbClr val="FFFF00"/>
            </a:solidFill>
          </a:ln>
        </p:spPr>
      </p:pic>
      <p:sp>
        <p:nvSpPr>
          <p:cNvPr id="13" name="Солнце 12"/>
          <p:cNvSpPr/>
          <p:nvPr/>
        </p:nvSpPr>
        <p:spPr>
          <a:xfrm>
            <a:off x="1285875" y="1428750"/>
            <a:ext cx="6286500" cy="4357688"/>
          </a:xfrm>
          <a:prstGeom prst="sun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b="1" dirty="0">
                <a:solidFill>
                  <a:srgbClr val="C00000"/>
                </a:solidFill>
              </a:rPr>
              <a:t>Когда тесто выстоялось, я его раскатала, выложила на смазанный маслом противень, а сверху положила нарезанные кусочками яблоки и посыпала сахаром.</a:t>
            </a:r>
          </a:p>
        </p:txBody>
      </p:sp>
      <p:pic>
        <p:nvPicPr>
          <p:cNvPr id="2" name="Picture 2" descr="H:\Documents and Settings\User\Рабочий стол\конкурс\DSC0219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71802" y="357166"/>
            <a:ext cx="2928958" cy="2357454"/>
          </a:xfrm>
          <a:prstGeom prst="decagon">
            <a:avLst/>
          </a:prstGeom>
          <a:noFill/>
          <a:ln w="57150">
            <a:solidFill>
              <a:srgbClr val="FFFF00"/>
            </a:solidFill>
          </a:ln>
        </p:spPr>
      </p:pic>
      <p:pic>
        <p:nvPicPr>
          <p:cNvPr id="9" name="Picture 4" descr="H:\Documents and Settings\User\Рабочий стол\конкурс\DSC02201.jpg"/>
          <p:cNvPicPr>
            <a:picLocks noChangeAspect="1" noChangeArrowheads="1"/>
          </p:cNvPicPr>
          <p:nvPr/>
        </p:nvPicPr>
        <p:blipFill>
          <a:blip r:embed="rId8" cstate="email">
            <a:lum bright="10000"/>
          </a:blip>
          <a:srcRect/>
          <a:stretch>
            <a:fillRect/>
          </a:stretch>
        </p:blipFill>
        <p:spPr bwMode="auto">
          <a:xfrm rot="5400000">
            <a:off x="3286128" y="4000492"/>
            <a:ext cx="2714620" cy="3000396"/>
          </a:xfrm>
          <a:prstGeom prst="decagon">
            <a:avLst/>
          </a:prstGeom>
          <a:noFill/>
          <a:ln w="5715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224795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2 -0.02397  0.033 -0.0586  0.058 -0.0586  C 0.095 -0.0586  0.125 -0.02264  0.125 0.02264  C 0.125 0.03729  0.122 0.05061  0.116 0.06259  C 0.117 0.06259  0 0.24239  0 0.24372  C 0 0.24239  -0.117 0.06259  -0.116 0.06259  C -0.122 0.05061  -0.125 0.03729  -0.125 0.02264  C -0.125 -0.02264  -0.095 -0.0586  -0.057 -0.0586  C -0.033 -0.0586  -0.012 -0.02397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2 -0.02397  0.033 -0.0586  0.058 -0.0586  C 0.095 -0.0586  0.125 -0.02264  0.125 0.02264  C 0.125 0.03729  0.122 0.05061  0.116 0.06259  C 0.117 0.06259  0 0.24239  0 0.24372  C 0 0.24239  -0.117 0.06259  -0.116 0.06259  C -0.122 0.05061  -0.125 0.03729  -0.125 0.02264  C -0.125 -0.02264  -0.095 -0.0586  -0.057 -0.0586  C -0.033 -0.0586  -0.012 -0.02397  0 0  Z" pathEditMode="relative" ptsTypes="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2 -0.02397  0.033 -0.0586  0.058 -0.0586  C 0.095 -0.0586  0.125 -0.02264  0.125 0.02264  C 0.125 0.03729  0.122 0.05061  0.116 0.06259  C 0.117 0.06259  0 0.24239  0 0.24372  C 0 0.24239  -0.117 0.06259  -0.116 0.06259  C -0.122 0.05061  -0.125 0.03729  -0.125 0.02264  C -0.125 -0.02264  -0.095 -0.0586  -0.057 -0.0586  C -0.033 -0.0586  -0.012 -0.02397  0 0  Z" pathEditMode="relative" ptsTypes="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2 -0.02397  0.033 -0.0586  0.058 -0.0586  C 0.095 -0.0586  0.125 -0.02264  0.125 0.02264  C 0.125 0.03729  0.122 0.05061  0.116 0.06259  C 0.117 0.06259  0 0.24239  0 0.24372  C 0 0.24239  -0.117 0.06259  -0.116 0.06259  C -0.122 0.05061  -0.125 0.03729  -0.125 0.02264  C -0.125 -0.02264  -0.095 -0.0586  -0.057 -0.0586  C -0.033 -0.0586  -0.012 -0.02397  0 0  Z" pathEditMode="relative" ptsTypes="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2 -0.02397  0.033 -0.0586  0.058 -0.0586  C 0.095 -0.0586  0.125 -0.02264  0.125 0.02264  C 0.125 0.03729  0.122 0.05061  0.116 0.06259  C 0.117 0.06259  0 0.24239  0 0.24372  C 0 0.24239  -0.117 0.06259  -0.116 0.06259  C -0.122 0.05061  -0.125 0.03729  -0.125 0.02264  C -0.125 -0.02264  -0.095 -0.0586  -0.057 -0.0586  C -0.033 -0.0586  -0.012 -0.02397  0 0  Z" pathEditMode="relative" ptsTypes="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2 -0.02397  0.033 -0.0586  0.058 -0.0586  C 0.095 -0.0586  0.125 -0.02264  0.125 0.02264  C 0.125 0.03729  0.122 0.05061  0.116 0.06259  C 0.117 0.06259  0 0.24239  0 0.24372  C 0 0.24239  -0.117 0.06259  -0.116 0.06259  C -0.122 0.05061  -0.125 0.03729  -0.125 0.02264  C -0.125 -0.02264  -0.095 -0.0586  -0.057 -0.0586  C -0.033 -0.0586  -0.012 -0.02397  0 0  Z" pathEditMode="relative" ptsTypes="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рск\рск\Фоны\backfl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 descr="H:\Documents and Settings\User\Рабочий стол\конкурс\DSC022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38" y="0"/>
            <a:ext cx="3357562" cy="2500313"/>
          </a:xfrm>
          <a:prstGeom prst="rect">
            <a:avLst/>
          </a:prstGeom>
          <a:noFill/>
          <a:ln w="57150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H:\Documents and Settings\User\Рабочий стол\конкурс\DSC0220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1214438"/>
            <a:ext cx="3214687" cy="2286000"/>
          </a:xfrm>
          <a:prstGeom prst="rect">
            <a:avLst/>
          </a:prstGeom>
          <a:noFill/>
          <a:ln w="57150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 descr="H:\Documents and Settings\User\Рабочий стол\конкурс\DSC02203.jpg"/>
          <p:cNvPicPr>
            <a:picLocks noChangeAspect="1" noChangeArrowheads="1"/>
          </p:cNvPicPr>
          <p:nvPr/>
        </p:nvPicPr>
        <p:blipFill>
          <a:blip r:embed="rId5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2428875"/>
            <a:ext cx="3214688" cy="2571750"/>
          </a:xfrm>
          <a:prstGeom prst="rect">
            <a:avLst/>
          </a:prstGeom>
          <a:noFill/>
          <a:ln w="57150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7" name="Picture 5" descr="H:\Documents and Settings\User\Рабочий стол\конкурс\DSC0220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688" y="3929063"/>
            <a:ext cx="2708275" cy="2565400"/>
          </a:xfrm>
          <a:prstGeom prst="rect">
            <a:avLst/>
          </a:prstGeom>
          <a:noFill/>
          <a:ln w="57150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428750" y="285750"/>
            <a:ext cx="31734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smtClean="0">
                <a:solidFill>
                  <a:srgbClr val="FF0000"/>
                </a:solidFill>
                <a:latin typeface="Calibri" pitchFamily="34" charset="0"/>
              </a:rPr>
              <a:t>Для украшения пирога я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smtClean="0">
                <a:solidFill>
                  <a:srgbClr val="FF0000"/>
                </a:solidFill>
                <a:latin typeface="Calibri" pitchFamily="34" charset="0"/>
              </a:rPr>
              <a:t> из теста раскатала жгутик,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57188" y="1571625"/>
            <a:ext cx="22145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smtClean="0">
                <a:solidFill>
                  <a:srgbClr val="0000FF"/>
                </a:solidFill>
                <a:latin typeface="Calibri" pitchFamily="34" charset="0"/>
              </a:rPr>
              <a:t>сделала надрезы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smtClean="0">
                <a:solidFill>
                  <a:srgbClr val="0000FF"/>
                </a:solidFill>
                <a:latin typeface="Calibri" pitchFamily="34" charset="0"/>
              </a:rPr>
              <a:t>  кончиком ножа,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714875" y="4143375"/>
            <a:ext cx="23574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smtClean="0">
                <a:solidFill>
                  <a:srgbClr val="008000"/>
                </a:solidFill>
                <a:latin typeface="Calibri" pitchFamily="34" charset="0"/>
              </a:rPr>
              <a:t>выложила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smtClean="0">
                <a:solidFill>
                  <a:srgbClr val="008000"/>
                </a:solidFill>
                <a:latin typeface="Calibri" pitchFamily="34" charset="0"/>
              </a:rPr>
              <a:t> поверх яблок,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714500" y="5643563"/>
            <a:ext cx="3643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smtClean="0">
                <a:solidFill>
                  <a:srgbClr val="FF00FF"/>
                </a:solidFill>
                <a:latin typeface="Calibri" pitchFamily="34" charset="0"/>
              </a:rPr>
              <a:t>полученный пирог поставила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smtClean="0">
                <a:solidFill>
                  <a:srgbClr val="FF00FF"/>
                </a:solidFill>
                <a:latin typeface="Calibri" pitchFamily="34" charset="0"/>
              </a:rPr>
              <a:t>в духовку на 45-50 минут.</a:t>
            </a:r>
          </a:p>
        </p:txBody>
      </p:sp>
      <p:sp>
        <p:nvSpPr>
          <p:cNvPr id="11" name="Стрелка вправо 10"/>
          <p:cNvSpPr/>
          <p:nvPr/>
        </p:nvSpPr>
        <p:spPr>
          <a:xfrm>
            <a:off x="4643438" y="571500"/>
            <a:ext cx="571500" cy="269875"/>
          </a:xfrm>
          <a:prstGeom prst="rightArrow">
            <a:avLst>
              <a:gd name="adj1" fmla="val 41406"/>
              <a:gd name="adj2" fmla="val 47852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2428875" y="1857375"/>
            <a:ext cx="428625" cy="198438"/>
          </a:xfrm>
          <a:prstGeom prst="rightArrow">
            <a:avLst>
              <a:gd name="adj1" fmla="val 41406"/>
              <a:gd name="adj2" fmla="val 47852"/>
            </a:avLst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Стрелка влево 13"/>
          <p:cNvSpPr/>
          <p:nvPr/>
        </p:nvSpPr>
        <p:spPr>
          <a:xfrm>
            <a:off x="4214813" y="4429125"/>
            <a:ext cx="500062" cy="198438"/>
          </a:xfrm>
          <a:prstGeom prst="leftArrow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5429250" y="5929313"/>
            <a:ext cx="571500" cy="269875"/>
          </a:xfrm>
          <a:prstGeom prst="rightArrow">
            <a:avLst>
              <a:gd name="adj1" fmla="val 41406"/>
              <a:gd name="adj2" fmla="val 47852"/>
            </a:avLst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16" name="Picture 7" descr="604ec0e4946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72063"/>
            <a:ext cx="1857375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0335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 animBg="1"/>
      <p:bldP spid="12" grpId="0" animBg="1"/>
      <p:bldP spid="14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 descr="C:\рск\рск\Фоны\BD05845_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313"/>
            <a:ext cx="9144000" cy="642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" descr="H:\Documents and Settings\User\Рабочий стол\рск\рск\природа\цветы\flowerbaske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786063"/>
            <a:ext cx="3233738" cy="3622675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0000FF"/>
                </a:solidFill>
              </a:rPr>
              <a:t>И вот такой получился пирог!</a:t>
            </a:r>
          </a:p>
        </p:txBody>
      </p:sp>
      <p:pic>
        <p:nvPicPr>
          <p:cNvPr id="19458" name="Picture 2" descr="H:\Documents and Settings\User\Рабочий стол\конкурс\DSC0220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7224" y="1714488"/>
            <a:ext cx="4429156" cy="285752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4786313"/>
            <a:ext cx="6000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smtClean="0">
                <a:solidFill>
                  <a:srgbClr val="FF0000"/>
                </a:solidFill>
                <a:latin typeface="Calibri" pitchFamily="34" charset="0"/>
              </a:rPr>
              <a:t>ПРИЯТНОГО АППЕТИТА!</a:t>
            </a:r>
          </a:p>
        </p:txBody>
      </p:sp>
      <p:sp>
        <p:nvSpPr>
          <p:cNvPr id="7" name="32-конечная звезда 6"/>
          <p:cNvSpPr/>
          <p:nvPr/>
        </p:nvSpPr>
        <p:spPr>
          <a:xfrm>
            <a:off x="5786438" y="1357313"/>
            <a:ext cx="3143250" cy="2357437"/>
          </a:xfrm>
          <a:prstGeom prst="star32">
            <a:avLst>
              <a:gd name="adj" fmla="val 23186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>
                <a:solidFill>
                  <a:srgbClr val="FF0000"/>
                </a:solidFill>
              </a:rPr>
              <a:t>Мамочка, будь счастлива!</a:t>
            </a:r>
          </a:p>
        </p:txBody>
      </p:sp>
    </p:spTree>
    <p:extLst>
      <p:ext uri="{BB962C8B-B14F-4D97-AF65-F5344CB8AC3E}">
        <p14:creationId xmlns:p14="http://schemas.microsoft.com/office/powerpoint/2010/main" val="449352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ШКОЛА\Рабочий стол\конкурс\DSC0209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85720" y="1857364"/>
            <a:ext cx="4714908" cy="4643470"/>
          </a:xfrm>
          <a:prstGeom prst="heart">
            <a:avLst/>
          </a:prstGeom>
          <a:ln w="57150">
            <a:solidFill>
              <a:srgbClr val="FF0000"/>
            </a:solidFill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altLang="ru-RU" sz="2800" b="1" smtClean="0">
                <a:solidFill>
                  <a:srgbClr val="0000FF"/>
                </a:solidFill>
              </a:rPr>
              <a:t>Здравствуйте! Меня зовут Вика. Я учусь в 3 классе и очень люблю готовить. Блюда, которые хочу вам предложить, я приготовила маме на день рождения, она была довольна и благодарна.</a:t>
            </a:r>
          </a:p>
        </p:txBody>
      </p:sp>
      <p:pic>
        <p:nvPicPr>
          <p:cNvPr id="3076" name="Рисунок 5" descr="http://im7-tub.yandex.net/i?id=64601389&amp;tov=7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2143125"/>
            <a:ext cx="1343025" cy="1009650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Рисунок 6" descr="http://im0-tub.yandex.net/i?id=70097354&amp;tov=0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3000375"/>
            <a:ext cx="1333500" cy="1000125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Рисунок 8" descr="http://im2-tub.yandex.net/i?id=20823800&amp;tov=2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3929063"/>
            <a:ext cx="1400175" cy="942975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Рисунок 7" descr="http://im0-tub.yandex.net/i?id=12770805&amp;tov=0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572000"/>
            <a:ext cx="1323975" cy="952500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Рисунок 9" descr="http://im2-tub.yandex.net/i?id=81734432&amp;tov=2">
            <a:hlinkClick r:id="rId1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5429250"/>
            <a:ext cx="1428750" cy="1076325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/>
          <p:nvPr/>
        </p:nvPicPr>
        <p:blipFill>
          <a:blip r:embed="rId13" cstate="email"/>
          <a:srcRect/>
          <a:stretch>
            <a:fillRect/>
          </a:stretch>
        </p:blipFill>
        <p:spPr bwMode="auto">
          <a:xfrm rot="10800000">
            <a:off x="7086600" y="5076818"/>
            <a:ext cx="1843118" cy="149545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1" descr="C:\рск\рск\природа\цветы\NA02121_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00625"/>
            <a:ext cx="21431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9825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63" y="-214313"/>
            <a:ext cx="7958137" cy="1928813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3600" b="1" u="sng" dirty="0" smtClean="0">
                <a:solidFill>
                  <a:srgbClr val="CC00CC"/>
                </a:solidFill>
              </a:rPr>
              <a:t>Салат </a:t>
            </a:r>
            <a:r>
              <a:rPr lang="ru-RU" sz="3600" b="1" u="sng" dirty="0" smtClean="0">
                <a:solidFill>
                  <a:srgbClr val="FF0000"/>
                </a:solidFill>
              </a:rPr>
              <a:t>«Для всех женщин!» </a:t>
            </a:r>
            <a:r>
              <a:rPr lang="ru-RU" sz="3600" b="1" u="sng" dirty="0" smtClean="0">
                <a:solidFill>
                  <a:srgbClr val="CC00CC"/>
                </a:solidFill>
              </a:rPr>
              <a:t>я приготовила как холодное блюдо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3100" b="1" dirty="0" smtClean="0">
                <a:solidFill>
                  <a:srgbClr val="FF0000"/>
                </a:solidFill>
              </a:rPr>
              <a:t>Состав:</a:t>
            </a:r>
            <a:r>
              <a:rPr lang="ru-RU" sz="3100" b="1" dirty="0" smtClean="0"/>
              <a:t> 200г говяжьей печени (можно мясо),200г шампиньонов,1 луковица,200г белокочанной капусты,1 зелёный болгарский перец, растительное масло, майонез, зелень, соль.</a:t>
            </a:r>
            <a:endParaRPr lang="ru-RU" sz="3100" b="1" dirty="0"/>
          </a:p>
        </p:txBody>
      </p:sp>
      <p:pic>
        <p:nvPicPr>
          <p:cNvPr id="7" name="Picture 10" descr="лук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5072063"/>
            <a:ext cx="2214563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2c135862f99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3143250"/>
            <a:ext cx="3214688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7" descr="капуст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4875213"/>
            <a:ext cx="2016125" cy="198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рск\рск\рисунки о питании\FD00463_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3286125"/>
            <a:ext cx="21431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C:\рск\рск\рисунки о питании\FD00651_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3143250"/>
            <a:ext cx="2357437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7972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 descr="C:\рск\рск\Фоны\bgwp41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1143000"/>
          </a:xfrm>
        </p:spPr>
        <p:txBody>
          <a:bodyPr/>
          <a:lstStyle/>
          <a:p>
            <a:pPr algn="l" eaLnBrk="1" hangingPunct="1"/>
            <a:r>
              <a:rPr lang="ru-RU" altLang="ru-RU" sz="2800" b="1" smtClean="0">
                <a:solidFill>
                  <a:srgbClr val="FF0000"/>
                </a:solidFill>
              </a:rPr>
              <a:t>1. Печень (мясо) нарезала тонкими брусочками  и обжарила на растительном масле  до готовности.  </a:t>
            </a:r>
            <a:r>
              <a:rPr lang="ru-RU" altLang="ru-RU" sz="2800" b="1" smtClean="0"/>
              <a:t/>
            </a:r>
            <a:br>
              <a:rPr lang="ru-RU" altLang="ru-RU" sz="2800" b="1" smtClean="0"/>
            </a:br>
            <a:r>
              <a:rPr lang="ru-RU" altLang="ru-RU" sz="2800" b="1" smtClean="0"/>
              <a:t> </a:t>
            </a:r>
          </a:p>
        </p:txBody>
      </p:sp>
      <p:pic>
        <p:nvPicPr>
          <p:cNvPr id="4" name="Содержимое 3" descr="DSC0212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85720" y="1357298"/>
            <a:ext cx="4308305" cy="4714908"/>
          </a:xfrm>
          <a:prstGeom prst="pentagon">
            <a:avLst/>
          </a:prstGeom>
          <a:ln w="57150">
            <a:solidFill>
              <a:srgbClr val="CC00CC"/>
            </a:solidFill>
          </a:ln>
        </p:spPr>
      </p:pic>
      <p:pic>
        <p:nvPicPr>
          <p:cNvPr id="5" name="Содержимое 5" descr="DSC02127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13" y="1785938"/>
            <a:ext cx="2214562" cy="1785937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рск\рск\рисунки о питании\HH00916_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4000500"/>
            <a:ext cx="3643313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5229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24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рск\рск\Фоны\BK00020_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2800" b="1" smtClean="0">
                <a:solidFill>
                  <a:srgbClr val="0000FF"/>
                </a:solidFill>
              </a:rPr>
              <a:t>2. Шампиньоны  нарезала пластинками  и  также обжарила на масле вместе  с  нашинкованным  луком.</a:t>
            </a:r>
          </a:p>
        </p:txBody>
      </p:sp>
      <p:pic>
        <p:nvPicPr>
          <p:cNvPr id="4" name="Содержимое 3" descr="DSC02122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85720" y="1571612"/>
            <a:ext cx="5000660" cy="4572032"/>
          </a:xfrm>
          <a:prstGeom prst="star7">
            <a:avLst/>
          </a:prstGeom>
          <a:ln w="57150">
            <a:solidFill>
              <a:srgbClr val="FF0000"/>
            </a:solidFill>
          </a:ln>
        </p:spPr>
      </p:pic>
      <p:pic>
        <p:nvPicPr>
          <p:cNvPr id="5124" name="Picture 4" descr="C:\рск\рск\рисунки о питании\FD00496_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25" y="3429000"/>
            <a:ext cx="2649538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C:\рск\рск\рисунки о питании\FD00538_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3" y="4572000"/>
            <a:ext cx="2830512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C:\рск\рск\рисунки о питании\J017795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1571625"/>
            <a:ext cx="242887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1870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16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1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1" dur="1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1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рск\рск\Фоны\BD00356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800" b="1" smtClean="0">
                <a:solidFill>
                  <a:srgbClr val="FF0000"/>
                </a:solidFill>
              </a:rPr>
              <a:t>3. Капусту и болгарский перец   нарезала соломкой  и перемешала  с остальными ингредиентами. </a:t>
            </a:r>
          </a:p>
        </p:txBody>
      </p:sp>
      <p:pic>
        <p:nvPicPr>
          <p:cNvPr id="5" name="Рисунок 4" descr="DSC0212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0450312">
            <a:off x="460227" y="1688438"/>
            <a:ext cx="3460225" cy="3388331"/>
          </a:xfrm>
          <a:prstGeom prst="cloud">
            <a:avLst/>
          </a:prstGeom>
          <a:ln w="57150">
            <a:solidFill>
              <a:srgbClr val="FF0000"/>
            </a:solidFill>
          </a:ln>
        </p:spPr>
      </p:pic>
      <p:pic>
        <p:nvPicPr>
          <p:cNvPr id="7" name="Содержимое 5" descr="DSC02127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 rot="1318761">
            <a:off x="4918893" y="1587710"/>
            <a:ext cx="3394472" cy="3276366"/>
          </a:xfrm>
          <a:prstGeom prst="cloud">
            <a:avLst/>
          </a:prstGeom>
          <a:ln w="57150">
            <a:solidFill>
              <a:srgbClr val="FF0000"/>
            </a:solidFill>
          </a:ln>
        </p:spPr>
      </p:pic>
      <p:pic>
        <p:nvPicPr>
          <p:cNvPr id="8" name="Рисунок 7" descr="DSC0212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786050" y="4143380"/>
            <a:ext cx="2857520" cy="2714620"/>
          </a:xfrm>
          <a:prstGeom prst="cloud">
            <a:avLst/>
          </a:prstGeom>
          <a:ln w="57150">
            <a:solidFill>
              <a:srgbClr val="FF0000"/>
            </a:solidFill>
          </a:ln>
        </p:spPr>
      </p:pic>
      <p:pic>
        <p:nvPicPr>
          <p:cNvPr id="7175" name="Picture 7" descr="H:\Documents and Settings\User\Рабочий стол\рск\рск\дети\p79_tweety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8" y="1285875"/>
            <a:ext cx="1571625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044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12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12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120"/>
                            </p:stCondLst>
                            <p:childTnLst>
                              <p:par>
                                <p:cTn id="2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 descr="C:\рск\рск\Фоны\BD00364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00FF"/>
                </a:solidFill>
              </a:rPr>
              <a:t>4.</a:t>
            </a:r>
            <a:r>
              <a:rPr lang="ru-RU" sz="1600" dirty="0" smtClean="0">
                <a:solidFill>
                  <a:srgbClr val="0000FF"/>
                </a:solidFill>
              </a:rPr>
              <a:t> </a:t>
            </a:r>
            <a:r>
              <a:rPr lang="ru-RU" sz="3200" b="1" dirty="0" smtClean="0">
                <a:solidFill>
                  <a:srgbClr val="0000FF"/>
                </a:solidFill>
              </a:rPr>
              <a:t>Заправила эту смесь майонезом, посолила, перемешала и выложила горкой на блюдо, украсив веточками зелени.</a:t>
            </a:r>
            <a:endParaRPr lang="ru-RU" sz="3200" b="1" dirty="0">
              <a:solidFill>
                <a:srgbClr val="0000FF"/>
              </a:solidFill>
            </a:endParaRPr>
          </a:p>
        </p:txBody>
      </p:sp>
      <p:pic>
        <p:nvPicPr>
          <p:cNvPr id="8" name="Содержимое 3" descr="DSC0213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 rot="20625836">
            <a:off x="1683065" y="1425112"/>
            <a:ext cx="5740171" cy="5193161"/>
          </a:xfrm>
          <a:prstGeom prst="star10">
            <a:avLst>
              <a:gd name="adj" fmla="val 37429"/>
              <a:gd name="hf" fmla="val 105146"/>
            </a:avLst>
          </a:prstGeom>
          <a:ln w="57150">
            <a:solidFill>
              <a:srgbClr val="FF0000"/>
            </a:solidFill>
          </a:ln>
        </p:spPr>
      </p:pic>
      <p:pic>
        <p:nvPicPr>
          <p:cNvPr id="5" name="Picture 3" descr="петрушк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1214438"/>
            <a:ext cx="1714500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лук зел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78296">
            <a:off x="7144" y="4777581"/>
            <a:ext cx="1758950" cy="123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5490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8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рск\рск\Фоны\BD0037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000125"/>
            <a:ext cx="8229600" cy="3429000"/>
          </a:xfrm>
        </p:spPr>
        <p:txBody>
          <a:bodyPr/>
          <a:lstStyle/>
          <a:p>
            <a:pPr eaLnBrk="1" hangingPunct="1"/>
            <a:r>
              <a:rPr lang="ru-RU" altLang="ru-RU" sz="6600" b="1" smtClean="0">
                <a:solidFill>
                  <a:srgbClr val="FF0000"/>
                </a:solidFill>
              </a:rPr>
              <a:t>Салат готов к употреблению!</a:t>
            </a:r>
            <a:br>
              <a:rPr lang="ru-RU" altLang="ru-RU" sz="6600" b="1" smtClean="0">
                <a:solidFill>
                  <a:srgbClr val="FF0000"/>
                </a:solidFill>
              </a:rPr>
            </a:br>
            <a:r>
              <a:rPr lang="ru-RU" altLang="ru-RU" sz="6600" b="1" smtClean="0">
                <a:solidFill>
                  <a:srgbClr val="FF0000"/>
                </a:solidFill>
              </a:rPr>
              <a:t>Приятного аппетита!</a:t>
            </a:r>
          </a:p>
        </p:txBody>
      </p:sp>
      <p:pic>
        <p:nvPicPr>
          <p:cNvPr id="9220" name="Рисунок 4" descr="J0223773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4143375"/>
            <a:ext cx="3054350" cy="229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Рисунок 5" descr="J0223784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14313"/>
            <a:ext cx="1914525" cy="154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7" descr="H:\Documents and Settings\User\Рабочий стол\рск\рск\природа\животные\16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4714875"/>
            <a:ext cx="2357438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1487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7037E-7 C 0.00868 -0.00394 5.55556E-7 0.00578 -0.00243 0.00625 C -0.00989 0.00764 -0.01753 0.0074 -0.025 0.00787 C -0.06684 0.00671 -0.09444 0.00301 -0.13454 0.00625 C -0.14027 0.00926 -0.14461 0.01319 -0.15 0.01736 C -0.15225 0.02314 -0.1526 0.02615 -0.15711 0.03009 C -0.16007 0.03264 -0.16666 0.03634 -0.16666 0.03634 C -0.17222 0.03472 -0.17656 0.03171 -0.18211 0.03009 C -0.18993 0.02314 -0.19913 0.01828 -0.20833 0.01574 C -0.2092 0.01412 -0.20954 0.01203 -0.21076 0.01111 C -0.21284 0.00926 -0.21562 0.00926 -0.21788 0.00787 C -0.22257 0.00509 -0.22691 -0.00024 -0.23211 -0.00162 C -0.2368 -0.00301 -0.24652 -0.00486 -0.24652 -0.00486 C -0.32725 -0.00232 -0.27534 -0.00533 -0.31076 0.00301 C -0.3276 0.01458 -0.3493 0.01412 -0.36788 0.01574 C -0.40746 0.03333 -0.45121 0.01805 -0.49288 0.01736 C -0.51163 0.00486 -0.52378 0.00671 -0.54774 0.00463 C -0.56232 0.00185 -0.57378 -0.00787 -0.58698 -0.01598 C -0.59965 -0.02385 -0.61128 -0.03195 -0.62274 -0.04283 C -0.62673 -0.04653 -0.62916 -0.04561 -0.63333 -0.04769 C -0.63854 -0.05047 -0.64531 -0.05486 -0.65 -0.0588 C -0.65329 -0.06158 -0.65954 -0.06829 -0.65954 -0.06829 C -0.66371 -0.07662 -0.66857 -0.08218 -0.675 -0.08727 C -0.67812 -0.09352 -0.68246 -0.10255 -0.68698 -0.10649 C -0.69062 -0.11574 -0.69583 -0.12361 -0.69878 -0.13334 C -0.70225 -0.14422 -0.7026 -0.15672 -0.70364 -0.16829 C -0.70451 -0.20047 -0.7052 -0.23287 -0.70607 -0.26505 C -0.70694 -0.29723 -0.71961 -0.3632 -0.68698 -0.37616 C -0.68281 -0.38357 -0.67795 -0.38774 -0.67378 -0.39537 C -0.67013 -0.40209 -0.67013 -0.41065 -0.66666 -0.4176 C -0.66545 -0.42408 -0.66493 -0.4294 -0.66198 -0.43496 C -0.66041 -0.44098 -0.65868 -0.44653 -0.65711 -0.45255 C -0.6559 -0.4838 -0.65503 -0.49167 -0.65711 -0.52871 C -0.65746 -0.53473 -0.66458 -0.55093 -0.66545 -0.55394 C -0.66666 -0.55811 -0.66684 -0.5625 -0.66788 -0.56667 C -0.66892 -0.57061 -0.67031 -0.57408 -0.67152 -0.57778 C -0.67274 -0.59028 -0.6743 -0.59838 -0.67864 -0.60949 C -0.67829 -0.62061 -0.67882 -0.63195 -0.67743 -0.64283 C -0.67725 -0.64468 -0.675 -0.64514 -0.67378 -0.64607 C -0.66579 -0.65232 -0.65677 -0.65394 -0.64774 -0.65556 C -0.64218 -0.65857 -0.63663 -0.66111 -0.63107 -0.66366 C -0.62222 -0.66783 -0.61267 -0.66667 -0.60364 -0.67153 C -0.58888 -0.67107 -0.57413 -0.6713 -0.55954 -0.66991 C -0.55555 -0.66945 -0.5493 -0.6625 -0.54652 -0.66042 C -0.53975 -0.65533 -0.5302 -0.65209 -0.52274 -0.64931 C -0.5125 -0.63565 -0.50173 -0.62848 -0.48819 -0.62223 C -0.48263 -0.62269 -0.47708 -0.62269 -0.47152 -0.62385 C -0.46666 -0.62477 -0.46336 -0.62871 -0.45833 -0.62871 " pathEditMode="relative" ptsTypes="fffffffffffffffffffffffffffffffffffffffffffffffA">
                                      <p:cBhvr>
                                        <p:cTn id="11" dur="2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рск\рск\Фоны\bgwpc59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7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800" b="1" dirty="0" smtClean="0"/>
              <a:t>На горячее приготовила мамин любимый плов.  Для его приготовления понадобится:600 г баранины, 3 столовые ложки топленого жира, 3 головки лука, 5-6 штук крупной моркови, 1 пиала риса, 2-3 головки чеснока, соль и перец - по вкусу. </a:t>
            </a:r>
            <a:br>
              <a:rPr lang="ru-RU" sz="2800" b="1" dirty="0" smtClean="0"/>
            </a:br>
            <a:endParaRPr lang="ru-RU" sz="2800" b="1" dirty="0"/>
          </a:p>
        </p:txBody>
      </p:sp>
      <p:pic>
        <p:nvPicPr>
          <p:cNvPr id="5" name="Picture 2" descr="H:\Documents and Settings\User\Рабочий стол\конкурс\DSC02241.JPG"/>
          <p:cNvPicPr>
            <a:picLocks noChangeAspect="1" noChangeArrowheads="1"/>
          </p:cNvPicPr>
          <p:nvPr/>
        </p:nvPicPr>
        <p:blipFill>
          <a:blip r:embed="rId3" cstate="email">
            <a:lum bright="20000" contrast="10000"/>
          </a:blip>
          <a:srcRect/>
          <a:stretch>
            <a:fillRect/>
          </a:stretch>
        </p:blipFill>
        <p:spPr bwMode="auto">
          <a:xfrm rot="5400000">
            <a:off x="2750331" y="2035959"/>
            <a:ext cx="4000528" cy="4357718"/>
          </a:xfrm>
          <a:prstGeom prst="ellipse">
            <a:avLst/>
          </a:prstGeom>
          <a:noFill/>
          <a:ln w="57150">
            <a:solidFill>
              <a:srgbClr val="0000FF"/>
            </a:solidFill>
          </a:ln>
        </p:spPr>
      </p:pic>
      <p:pic>
        <p:nvPicPr>
          <p:cNvPr id="10245" name="Picture 5" descr="H:\Documents and Settings\User\Рабочий стол\рск\рск\природа\животные\J0283572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5715000"/>
            <a:ext cx="19288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2774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1.11111E-6 C -0.00088 -0.00741 -0.00105 -0.01505 -0.00244 -0.02222 C -0.00383 -0.03009 -0.0132 -0.04514 -0.01911 -0.04908 C -0.02119 -0.05741 -0.01858 -0.06759 -0.01789 -0.07616 C -0.01685 -0.09005 -0.01789 -0.11783 -0.00487 -0.12222 C -0.0014 -0.13102 -0.00105 -0.13519 -5E-6 -0.14584 C -0.00105 -0.15463 -0.00226 -0.16065 -0.00591 -0.16806 C -0.00626 -0.175 -0.00626 -0.18195 -0.00713 -0.18889 C -0.00747 -0.19167 -0.00921 -0.19398 -0.00956 -0.19676 C -0.01424 -0.23704 -0.00973 -0.21945 -0.01667 -0.24283 C -0.01754 -0.25509 -0.02154 -0.26343 -0.01199 -0.26667 C -0.01077 -0.26991 -0.01042 -0.27408 -0.00834 -0.27616 C -0.00279 -0.28195 0.00452 -0.28426 0.01077 -0.28889 C 0.01233 -0.29005 0.01372 -0.29167 0.01545 -0.2919 C 0.0217 -0.29306 0.02813 -0.29306 0.03455 -0.29352 C 0.04462 -0.2963 0.05417 -0.30023 0.06424 -0.30301 C 0.06823 -0.30648 0.07101 -0.31088 0.075 -0.31412 C 0.07639 -0.31991 0.08334 -0.32847 0.08334 -0.32847 C 0.0849 -0.34884 0.08507 -0.37523 0.09514 -0.3919 C 0.09549 -0.39375 0.0974 -0.41505 0.10122 -0.41736 C 0.10382 -0.41898 0.10677 -0.41829 0.10955 -0.41898 C 0.11667 -0.42084 0.12379 -0.42338 0.1309 -0.42523 C 0.13542 -0.4294 0.14045 -0.43079 0.14514 -0.43472 C 0.15191 -0.44838 0.14861 -0.44097 0.15469 -0.45695 C 0.15729 -0.46366 0.1559 -0.4713 0.15955 -0.47778 C 0.16215 -0.48241 0.16563 -0.48542 0.1691 -0.48889 C 0.17292 -0.49954 0.17917 -0.50764 0.18212 -0.51898 C 0.18299 -0.52222 0.18368 -0.52523 0.18455 -0.52847 C 0.18472 -0.53009 0.18455 -0.5331 0.18577 -0.53334 C 0.18802 -0.5338 0.19045 -0.53426 0.19288 -0.53472 C 0.20972 -0.54259 0.19167 -0.53449 0.23802 -0.53959 C 0.24497 -0.54028 0.25347 -0.54977 0.25955 -0.55394 C 0.26945 -0.56065 0.28021 -0.56435 0.28924 -0.57292 C 0.30764 -0.57084 0.30504 -0.57037 0.32743 -0.57292 C 0.33334 -0.57361 0.34202 -0.57917 0.34879 -0.58079 C 0.3592 -0.58797 0.37049 -0.59329 0.38212 -0.59514 C 0.38802 -0.59746 0.39375 -0.6 0.4 -0.60139 C 0.40816 -0.60695 0.41094 -0.60648 0.42136 -0.60787 C 0.50695 -0.60417 0.47292 -0.61829 0.5059 -0.59676 C 0.51215 -0.58403 0.52066 -0.58148 0.52952 -0.57292 C 0.53993 -0.56297 0.53993 -0.55834 0.54879 -0.54908 C 0.55903 -0.5382 0.57309 -0.5331 0.58559 -0.53009 C 0.58976 -0.53056 0.59375 -0.53056 0.59757 -0.53172 C 0.60209 -0.5331 0.60695 -0.53797 0.61181 -0.53959 C 0.62257 -0.53843 0.63351 -0.53959 0.6441 -0.53634 C 0.64757 -0.53519 0.64965 -0.52986 0.65243 -0.52685 C 0.65556 -0.52361 0.65868 -0.5206 0.66181 -0.51736 C 0.67622 -0.50278 0.69254 -0.48079 0.70469 -0.46181 C 0.71233 -0.44977 0.71875 -0.43426 0.72847 -0.42523 C 0.73559 -0.40972 0.74757 -0.40695 0.75834 -0.39676 C 0.76563 -0.38982 0.77205 -0.38565 0.77969 -0.37917 C 0.79306 -0.36806 0.804 -0.35162 0.81302 -0.33472 C 0.81007 -0.29792 0.81632 -0.29746 0.80104 -0.28079 C 0.79722 -0.26759 0.79618 -0.26412 0.78577 -0.25695 C 0.78281 -0.24514 0.78455 -0.25047 0.7809 -0.24121 C 0.779 -0.22685 0.77413 -0.21667 0.76667 -0.20625 C 0.76424 -0.19167 0.76042 -0.18218 0.76545 -0.16806 C 0.76736 -0.16273 0.77379 -0.15394 0.77379 -0.15394 C 0.77709 -0.14121 0.77674 -0.14352 0.77014 -0.13472 C 0.76806 -0.12547 0.76806 -0.12014 0.77014 -0.11111 C 0.76406 -0.10255 0.76684 -0.10139 0.77257 -0.09352 C 0.77153 -0.09028 0.76945 -0.0875 0.7691 -0.08403 C 0.7684 -0.07547 0.77066 -0.075 0.77257 -0.06806 C 0.77431 -0.06181 0.77431 -0.05347 0.77622 -0.04746 C 0.77934 -0.03773 0.78403 -0.03102 0.79045 -0.02523 C 0.79323 -0.01991 0.79584 -0.01482 0.79288 -0.00787 C 0.78889 0.00116 0.78924 -0.0081 0.78924 -0.00301 " pathEditMode="relative" ptsTypes="ffffffffffffffffffffffffffffffffffffffffffffffffffffffffffffffffffA">
                                      <p:cBhvr>
                                        <p:cTn id="28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366</Words>
  <Application>Microsoft Office PowerPoint</Application>
  <PresentationFormat>Экран (4:3)</PresentationFormat>
  <Paragraphs>27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17</vt:i4>
      </vt:variant>
      <vt:variant>
        <vt:lpstr>Заголовки слайдов</vt:lpstr>
      </vt:variant>
      <vt:variant>
        <vt:i4>17</vt:i4>
      </vt:variant>
    </vt:vector>
  </HeadingPairs>
  <TitlesOfParts>
    <vt:vector size="34" baseType="lpstr">
      <vt:lpstr>1_Тема Office</vt:lpstr>
      <vt:lpstr>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8_Тема Office</vt:lpstr>
      <vt:lpstr>9_Тема Office</vt:lpstr>
      <vt:lpstr>10_Тема Office</vt:lpstr>
      <vt:lpstr>11_Тема Office</vt:lpstr>
      <vt:lpstr>12_Тема Office</vt:lpstr>
      <vt:lpstr>13_Тема Office</vt:lpstr>
      <vt:lpstr>14_Тема Office</vt:lpstr>
      <vt:lpstr>15_Тема Office</vt:lpstr>
      <vt:lpstr>16_Тема Office</vt:lpstr>
      <vt:lpstr>«Вкусные идеи»</vt:lpstr>
      <vt:lpstr>Здравствуйте! Меня зовут Вика. Я учусь в 3 классе и очень люблю готовить. Блюда, которые хочу вам предложить, я приготовила маме на день рождения, она была довольна и благодарна.</vt:lpstr>
      <vt:lpstr>      Салат «Для всех женщин!» я приготовила как холодное блюдо Состав: 200г говяжьей печени (можно мясо),200г шампиньонов,1 луковица,200г белокочанной капусты,1 зелёный болгарский перец, растительное масло, майонез, зелень, соль.</vt:lpstr>
      <vt:lpstr>1. Печень (мясо) нарезала тонкими брусочками  и обжарила на растительном масле  до готовности.    </vt:lpstr>
      <vt:lpstr>2. Шампиньоны  нарезала пластинками  и  также обжарила на масле вместе  с  нашинкованным  луком.</vt:lpstr>
      <vt:lpstr>3. Капусту и болгарский перец   нарезала соломкой  и перемешала  с остальными ингредиентами. </vt:lpstr>
      <vt:lpstr>4. Заправила эту смесь майонезом, посолила, перемешала и выложила горкой на блюдо, украсив веточками зелени.</vt:lpstr>
      <vt:lpstr>Салат готов к употреблению! Приятного аппетита!</vt:lpstr>
      <vt:lpstr>На горячее приготовила мамин любимый плов.  Для его приготовления понадобится:600 г баранины, 3 столовые ложки топленого жира, 3 головки лука, 5-6 штук крупной моркови, 1 пиала риса, 2-3 головки чеснока, соль и перец - по вкусу.  </vt:lpstr>
      <vt:lpstr>    В самом начале в хорошо разогретый в казане жир положила нарезанный кольцами лук и обжарила  до золотистого цвета. Мясо, нарезанное  кусками, вместе с луком обжарила до образования румяной корочки. Затем добавила  морковь, перец и соль и жарила все до полуготовности.  </vt:lpstr>
      <vt:lpstr>Хорошо промытым рисом покрыла содержимое казана и залила водой из соотношения: на 1 порцию риса - 1,5 порции воды. Довела плов до кипения, прокалывая его в нескольких местах, чтобы лучше впитался жир. Сверху выложила несколько целых головок чеснока и тушила не мешая на медленном огне в течение часа.  Казан с готовым пловом укутала и дала постоять минут 10-15. После чего плов хорошо перемешала и, выложив на блюдо, подала на стол.  </vt:lpstr>
      <vt:lpstr>А к чаю моя мама любит пирог с яблоками. Чтобы его испечь надо муку, молоко, сахар, дрожжи, подсолнечное масло, яблоки.</vt:lpstr>
      <vt:lpstr>В молоко добавила 1 ст. ложку сухих дрожжей, налила стакан подсолнечного масла, добавила немного соли и высыпала 1,5 стакана сахара. Всё тщательно перемешала. </vt:lpstr>
      <vt:lpstr>Презентация PowerPoint</vt:lpstr>
      <vt:lpstr>Презентация PowerPoint</vt:lpstr>
      <vt:lpstr>Презентация PowerPoint</vt:lpstr>
      <vt:lpstr>И вот такой получился пирог!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«Вкусные идеи»</dc:title>
  <dc:creator>Еркен</dc:creator>
  <cp:lastModifiedBy>Еркен</cp:lastModifiedBy>
  <cp:revision>6</cp:revision>
  <dcterms:created xsi:type="dcterms:W3CDTF">2015-02-05T12:59:16Z</dcterms:created>
  <dcterms:modified xsi:type="dcterms:W3CDTF">2015-02-05T13:14:19Z</dcterms:modified>
</cp:coreProperties>
</file>