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8" autoAdjust="0"/>
    <p:restoredTop sz="94660"/>
  </p:normalViewPr>
  <p:slideViewPr>
    <p:cSldViewPr>
      <p:cViewPr varScale="1">
        <p:scale>
          <a:sx n="103" d="100"/>
          <a:sy n="103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872207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Замысловатые задачи по русскому языку.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314938"/>
            <a:ext cx="7560840" cy="3312368"/>
          </a:xfrm>
        </p:spPr>
        <p:txBody>
          <a:bodyPr>
            <a:noAutofit/>
          </a:bodyPr>
          <a:lstStyle/>
          <a:p>
            <a:pPr algn="r"/>
            <a:endParaRPr lang="ru-RU" sz="1600" dirty="0"/>
          </a:p>
          <a:p>
            <a:pPr algn="r"/>
            <a:r>
              <a:rPr lang="ru-RU" sz="2400" b="1" i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Часть 2</a:t>
            </a:r>
          </a:p>
          <a:p>
            <a:pPr algn="r"/>
            <a:endParaRPr lang="ru-RU" sz="1600" dirty="0"/>
          </a:p>
          <a:p>
            <a:pPr algn="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Выполнила:</a:t>
            </a:r>
            <a:endParaRPr lang="ru-RU" sz="1800" dirty="0" smtClean="0"/>
          </a:p>
          <a:p>
            <a:pPr algn="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Ученица 8 «В» класса</a:t>
            </a:r>
          </a:p>
          <a:p>
            <a:pPr algn="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средней школы №94</a:t>
            </a:r>
          </a:p>
          <a:p>
            <a:pPr algn="r"/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Терёхина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Анастасия. 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5760640" cy="4396613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13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227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556792"/>
            <a:ext cx="6800800" cy="4104456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 людей, собирающихся жениться или только-только вступивших в брак, можно сказать по-русски: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молодожены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А как сказать про одного такого человека?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2048272" cy="43204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Задача: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377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996952"/>
            <a:ext cx="2093993" cy="341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60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08720"/>
            <a:ext cx="6728792" cy="4217641"/>
          </a:xfrm>
        </p:spPr>
        <p:txBody>
          <a:bodyPr>
            <a:normAutofit/>
          </a:bodyPr>
          <a:lstStyle/>
          <a:p>
            <a:r>
              <a:rPr lang="ru-RU" dirty="0" smtClean="0"/>
              <a:t>Слово </a:t>
            </a:r>
            <a:r>
              <a:rPr lang="ru-RU" i="1" dirty="0" smtClean="0"/>
              <a:t>молодожены</a:t>
            </a:r>
            <a:r>
              <a:rPr lang="ru-RU" dirty="0" smtClean="0"/>
              <a:t> в русском языке относится к категории  </a:t>
            </a:r>
            <a:r>
              <a:rPr lang="en-US" dirty="0" err="1" smtClean="0"/>
              <a:t>pluralia</a:t>
            </a:r>
            <a:r>
              <a:rPr lang="en-US" dirty="0" smtClean="0"/>
              <a:t> </a:t>
            </a:r>
            <a:r>
              <a:rPr lang="en-US" dirty="0" err="1" smtClean="0"/>
              <a:t>tantum</a:t>
            </a:r>
            <a:r>
              <a:rPr lang="en-US" dirty="0" smtClean="0"/>
              <a:t> </a:t>
            </a:r>
            <a:r>
              <a:rPr lang="ru-RU" dirty="0" smtClean="0"/>
              <a:t>( по-латыни: «только множественное) и в единственном числе обычно не употребляется. Даже «наш молодожен» говорят редко (лучше: </a:t>
            </a:r>
            <a:r>
              <a:rPr lang="ru-RU" i="1" dirty="0" smtClean="0"/>
              <a:t>жених</a:t>
            </a:r>
            <a:r>
              <a:rPr lang="ru-RU" dirty="0" smtClean="0"/>
              <a:t>, </a:t>
            </a:r>
            <a:r>
              <a:rPr lang="ru-RU" i="1" dirty="0" smtClean="0"/>
              <a:t>новобрачный</a:t>
            </a:r>
            <a:r>
              <a:rPr lang="ru-RU" dirty="0" smtClean="0"/>
              <a:t>, и т.п.), а по отношению к женщине обязательно придется выбрать другое название: </a:t>
            </a:r>
            <a:r>
              <a:rPr lang="ru-RU" i="1" dirty="0" smtClean="0"/>
              <a:t>невеста</a:t>
            </a:r>
            <a:r>
              <a:rPr lang="ru-RU" dirty="0" smtClean="0"/>
              <a:t>, </a:t>
            </a:r>
            <a:r>
              <a:rPr lang="ru-RU" i="1" dirty="0" smtClean="0"/>
              <a:t>новобрачная</a:t>
            </a:r>
            <a:r>
              <a:rPr lang="ru-RU" dirty="0" smtClean="0"/>
              <a:t>, </a:t>
            </a:r>
            <a:r>
              <a:rPr lang="ru-RU" i="1" dirty="0" smtClean="0"/>
              <a:t>молодая</a:t>
            </a:r>
            <a:r>
              <a:rPr lang="ru-RU" dirty="0" smtClean="0"/>
              <a:t> и т.п.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1728192" cy="5040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82188" y1="10307" x2="82188" y2="10307"/>
                        <a14:foregroundMark x1="68280" y1="12660" x2="68280" y2="12660"/>
                        <a14:foregroundMark x1="58438" y1="20150" x2="86214" y2="9914"/>
                        <a14:foregroundMark x1="79057" y1="18581" x2="97438" y2="14230"/>
                        <a14:foregroundMark x1="93819" y1="28388" x2="96543" y2="14230"/>
                        <a14:foregroundMark x1="84872" y1="26819" x2="88451" y2="25250"/>
                        <a14:foregroundMark x1="65148" y1="29565" x2="65596" y2="31134"/>
                        <a14:foregroundMark x1="65596" y1="31134" x2="64254" y2="31134"/>
                        <a14:foregroundMark x1="83977" y1="31919" x2="89345" y2="33096"/>
                        <a14:foregroundMark x1="77267" y1="96755" x2="73241" y2="96755"/>
                        <a14:foregroundMark x1="73241" y1="95970" x2="78162" y2="98716"/>
                        <a14:foregroundMark x1="77715" y1="96362" x2="77715" y2="99893"/>
                        <a14:foregroundMark x1="72794" y1="96362" x2="72794" y2="99501"/>
                        <a14:foregroundMark x1="78162" y1="95185" x2="79504" y2="99501"/>
                        <a14:foregroundMark x1="76251" y1="13909" x2="69988" y2="44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276872"/>
            <a:ext cx="1831299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722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6728792" cy="4289649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Прочитайте следующий мини-диалог: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вы себя чувствуете? 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себя чувствую, но плохо.</a:t>
            </a:r>
          </a:p>
          <a:p>
            <a:pPr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чем основана здесь языковая шутка(игра)?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1800200" cy="43204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Задача: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4800" y1="25600" x2="74800" y2="25600"/>
                        <a14:foregroundMark x1="68000" y1="24800" x2="68000" y2="24800"/>
                        <a14:foregroundMark x1="33800" y1="28800" x2="33800" y2="28800"/>
                        <a14:foregroundMark x1="39400" y1="26800" x2="39400" y2="26800"/>
                        <a14:foregroundMark x1="61200" y1="90400" x2="61200" y2="904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01008"/>
            <a:ext cx="3029322" cy="302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2386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340768"/>
            <a:ext cx="6728792" cy="4145633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репликах диалога сталкивается два разных слова. Один – глагол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чувствовать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который управляет прямым дополнением ( можно сказать: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чувствовать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холод, недовольство, локоть соседа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т.п.). Этот глагол значит «воспринимать что-либо с помощью чувств» . А второе слово –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фразеологизованное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сочетание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чувствовать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себя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которое в нормальном случае требует распространителя -  качественного наречия 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чувствовать себя неважно, хорошо, прекрасно, плохо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т.п.). Это сочетание означает «находиться в каком-то состоянии». Столкновение этих двух глаголов и создает каламбур, вид языковой игры.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1904256" cy="36004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3913" y1="26739" x2="33913" y2="26739"/>
                        <a14:foregroundMark x1="20435" y1="56957" x2="20435" y2="56957"/>
                        <a14:foregroundMark x1="29565" y1="82826" x2="29565" y2="82826"/>
                        <a14:foregroundMark x1="21304" y1="70217" x2="21304" y2="70217"/>
                        <a14:foregroundMark x1="27174" y1="16739" x2="27174" y2="167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389" y="4005064"/>
            <a:ext cx="2507019" cy="2507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688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0"/>
            <a:ext cx="6800800" cy="3929609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Представьте себе картинку: профессор и студент после лекции стоят в коридоре и разговаривают. Мы можем сказать : «Профессор беседует со студентом.» А можно ли сказать: «Студент беседует с профессором»?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2304256" cy="43204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Задача: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7895" y1="50216" x2="47895" y2="50216"/>
                        <a14:foregroundMark x1="35789" y1="49353" x2="35789" y2="49353"/>
                        <a14:foregroundMark x1="13421" y1="14224" x2="13421" y2="14224"/>
                        <a14:foregroundMark x1="3421" y1="52802" x2="3421" y2="52802"/>
                        <a14:foregroundMark x1="2895" y1="40733" x2="2895" y2="40733"/>
                        <a14:foregroundMark x1="8684" y1="80172" x2="8684" y2="80172"/>
                        <a14:foregroundMark x1="21842" y1="79526" x2="21842" y2="79526"/>
                        <a14:foregroundMark x1="24211" y1="79526" x2="24211" y2="79526"/>
                        <a14:foregroundMark x1="13947" y1="80172" x2="13947" y2="80172"/>
                        <a14:foregroundMark x1="10789" y1="85776" x2="12368" y2="87069"/>
                        <a14:foregroundMark x1="17105" y1="80172" x2="24737" y2="79095"/>
                        <a14:foregroundMark x1="50526" y1="48491" x2="43158" y2="48922"/>
                        <a14:foregroundMark x1="38947" y1="47198" x2="32105" y2="471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153" y="3645024"/>
            <a:ext cx="2457008" cy="3000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1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96752"/>
            <a:ext cx="6728792" cy="4289649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Глагол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беседовать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подразумевает, что оба участника беседы обладают равным социальным статусом, или же первый участник ( тот, «кто беседует» ) должен быть выше, чем второй участник ( тот, « с кем беседуют» ). Студент по своему положению в обществе ниже, чем профессор. Так что выражение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Студент беседует с профессором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соответствует  нормам русского языка.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1800200" cy="5040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7000" l="0" r="100000">
                        <a14:foregroundMark x1="53395" y1="17200" x2="53395" y2="17200"/>
                        <a14:foregroundMark x1="48469" y1="16300" x2="48469" y2="16300"/>
                        <a14:backgroundMark x1="82157" y1="82400" x2="82157" y2="82400"/>
                        <a14:backgroundMark x1="74700" y1="82400" x2="74700" y2="82400"/>
                        <a14:backgroundMark x1="69640" y1="83800" x2="69640" y2="83800"/>
                        <a14:backgroundMark x1="85885" y1="83800" x2="85885" y2="83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509119"/>
            <a:ext cx="1992174" cy="2652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539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9572" y="908720"/>
            <a:ext cx="6872808" cy="4217641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 пример: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Петя есть холодные котлеты.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можем перестроить его таким образом 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Петя есть котлеты холодными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Но почему мы не можем аналогичным образом перестроить пример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Петя смотрит французский фильм?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нельзя сказать «Петя смотрит фильм французским»?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2232248" cy="5040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Задача: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1429" y1="85600" x2="8929" y2="98800"/>
                        <a14:foregroundMark x1="91071" y1="84400" x2="91429" y2="99600"/>
                        <a14:foregroundMark x1="65714" y1="93200" x2="65714" y2="93200"/>
                        <a14:foregroundMark x1="65714" y1="93200" x2="11786" y2="90800"/>
                        <a14:foregroundMark x1="65357" y1="45600" x2="61429" y2="42000"/>
                        <a14:foregroundMark x1="65357" y1="40000" x2="62143" y2="35600"/>
                        <a14:foregroundMark x1="50000" y1="56800" x2="48929" y2="44400"/>
                        <a14:backgroundMark x1="38929" y1="8000" x2="38929" y2="8000"/>
                        <a14:backgroundMark x1="40714" y1="4800" x2="32500" y2="11200"/>
                        <a14:backgroundMark x1="27143" y1="53600" x2="28214" y2="14400"/>
                        <a14:backgroundMark x1="71786" y1="52400" x2="84643" y2="4800"/>
                        <a14:backgroundMark x1="37857" y1="60400" x2="33571" y2="61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396" y="4509120"/>
            <a:ext cx="2477075" cy="2211674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089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052736"/>
            <a:ext cx="6872808" cy="4577681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Строго говоря, примеры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Петя ест холодные котлеты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Петя 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ест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котлеты холодными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нельзя считать тождественными по смыслу. Во втором примере указывается, что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холодность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непостоянный и ненормальный признак объекта (котлет). Котлеты могут быть холодными, а должны быть (при еде) горячими. Иными словами, в предложении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Петя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ест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котлеты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холодными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заложен особый смысл, складывающийся из двух частей: «Петя ест котлеты», и «эти котлеты – холодные». Такое свойство в языкознании называется полипредикативностью ( в одном высказывании – два предиката). В случае же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Петя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смотрит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французский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фильм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свойство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французский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постоянное по отношению к данному фильму, и никакого дополнительного смысла ( полипредикативности) здесь не возникает.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2376264" cy="5040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80667" y1="12195" x2="80667" y2="12195"/>
                        <a14:foregroundMark x1="80667" y1="9451" x2="80667" y2="9451"/>
                        <a14:foregroundMark x1="74444" y1="7622" x2="74444" y2="7622"/>
                        <a14:foregroundMark x1="85556" y1="42683" x2="85556" y2="426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65104"/>
            <a:ext cx="2963746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215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265</TotalTime>
  <Words>511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Замысловатые задачи по русскому языку. </vt:lpstr>
      <vt:lpstr>Задача:</vt:lpstr>
      <vt:lpstr>Ответ:</vt:lpstr>
      <vt:lpstr>Задача:</vt:lpstr>
      <vt:lpstr>Ответ:</vt:lpstr>
      <vt:lpstr>Задача:</vt:lpstr>
      <vt:lpstr>Ответ:</vt:lpstr>
      <vt:lpstr>Задача:</vt:lpstr>
      <vt:lpstr>Ответ: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Замысловатые задачи по русскому языку.</dc:title>
  <dc:creator>днс</dc:creator>
  <cp:lastModifiedBy>214</cp:lastModifiedBy>
  <cp:revision>36</cp:revision>
  <dcterms:created xsi:type="dcterms:W3CDTF">2015-01-31T13:09:29Z</dcterms:created>
  <dcterms:modified xsi:type="dcterms:W3CDTF">2015-02-05T08:12:43Z</dcterms:modified>
</cp:coreProperties>
</file>