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7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74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9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51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48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2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88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7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9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0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B49E1-A80E-4A43-AF0E-6EB6AD506EE4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7385-AFE3-456F-BEDA-E3EC6E2A4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0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60849"/>
            <a:ext cx="8458200" cy="194421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ЗОЛОТАЯ ХОХЛОМА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733256"/>
            <a:ext cx="8568952" cy="936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воспитатель ГБДОУ детский сад № 64</a:t>
            </a:r>
          </a:p>
          <a:p>
            <a:r>
              <a:rPr lang="ru-RU" dirty="0" smtClean="0"/>
              <a:t> Иванова А.Е.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210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332656"/>
            <a:ext cx="3960439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Цвета хохломской росписи имеют глубокий смысл. Красный- «красивый», исконно русский цвет жизни, огня, плодородия. Золотой- свечение Солнца. Черный-цвет Земли, изобилия. Зеленый- цвет травы, цветущей природы и вечной молодости.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8" y="-27384"/>
            <a:ext cx="4380995" cy="3285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8" y="3284984"/>
            <a:ext cx="4663575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666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248731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55732" cy="25922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/>
              <a:t>Давно это было.. В лесу за Волгой мужичок-умелец поставил себе избу, посуду деревянную вырезал. Варил кашу пшенную, да и птицам не забывал пшена подсыпать. Прилетела к его избе птица Жар, он и ее кашей угостил. Птица задела золотым крылом чашку с кашей и стала чашка  золотой.</a:t>
            </a:r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Это красивая легенда, но есть что-то волшебное в  хохломских изделиях , когда белое дерево приобретает блеск золота!!!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01599"/>
            <a:ext cx="6840760" cy="391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14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76672"/>
            <a:ext cx="375476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 smtClean="0"/>
              <a:t>Золотая хохлома.</a:t>
            </a:r>
          </a:p>
          <a:p>
            <a:pPr marL="0" indent="0">
              <a:buNone/>
            </a:pPr>
            <a:r>
              <a:rPr lang="ru-RU" dirty="0" smtClean="0"/>
              <a:t>У красы точеной-сарафан парчовый.</a:t>
            </a:r>
          </a:p>
          <a:p>
            <a:pPr marL="0" indent="0">
              <a:buNone/>
            </a:pPr>
            <a:r>
              <a:rPr lang="ru-RU" dirty="0" smtClean="0"/>
              <a:t>По волнам узоров яхонты горят.</a:t>
            </a:r>
          </a:p>
          <a:p>
            <a:pPr marL="0" indent="0">
              <a:buNone/>
            </a:pPr>
            <a:r>
              <a:rPr lang="ru-RU" dirty="0" smtClean="0"/>
              <a:t>Что за чародеи</a:t>
            </a:r>
          </a:p>
          <a:p>
            <a:pPr marL="0" indent="0">
              <a:buNone/>
            </a:pPr>
            <a:r>
              <a:rPr lang="ru-RU" dirty="0" smtClean="0"/>
              <a:t> Хохлому одели</a:t>
            </a:r>
          </a:p>
          <a:p>
            <a:pPr marL="0" indent="0">
              <a:buNone/>
            </a:pPr>
            <a:r>
              <a:rPr lang="ru-RU" dirty="0" smtClean="0"/>
              <a:t>В этот несказанный праздничный наряд?</a:t>
            </a:r>
          </a:p>
          <a:p>
            <a:pPr marL="0" indent="0">
              <a:buNone/>
            </a:pPr>
            <a:r>
              <a:rPr lang="ru-RU" dirty="0" smtClean="0"/>
              <a:t>Роспись хохломская словно колдовская</a:t>
            </a:r>
          </a:p>
          <a:p>
            <a:pPr marL="0" indent="0">
              <a:buNone/>
            </a:pPr>
            <a:r>
              <a:rPr lang="ru-RU" dirty="0" smtClean="0"/>
              <a:t>В сказочную песню просится сама.</a:t>
            </a:r>
          </a:p>
          <a:p>
            <a:pPr marL="0" indent="0">
              <a:buNone/>
            </a:pPr>
            <a:r>
              <a:rPr lang="ru-RU" dirty="0" smtClean="0"/>
              <a:t>И нигде на свете нет таких соцветий</a:t>
            </a:r>
          </a:p>
          <a:p>
            <a:pPr marL="0" indent="0">
              <a:buNone/>
            </a:pPr>
            <a:r>
              <a:rPr lang="ru-RU" dirty="0" smtClean="0"/>
              <a:t>Всех чудес чудесней наша ХОХЛОМА!</a:t>
            </a:r>
          </a:p>
          <a:p>
            <a:pPr marL="0" indent="0">
              <a:buNone/>
            </a:pPr>
            <a:r>
              <a:rPr lang="ru-RU" dirty="0" smtClean="0"/>
              <a:t>                          </a:t>
            </a:r>
            <a:r>
              <a:rPr lang="ru-RU" dirty="0" err="1" smtClean="0"/>
              <a:t>П.Синявский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79"/>
            <a:ext cx="3960440" cy="529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54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b="1" dirty="0" smtClean="0"/>
              <a:t>Вот такая чудо-посуда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4392488" cy="583264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Хохломская посуда не боится ни жары, ни холода.</a:t>
            </a:r>
          </a:p>
          <a:p>
            <a:pPr marL="0" indent="0" algn="just">
              <a:buNone/>
            </a:pPr>
            <a:r>
              <a:rPr lang="ru-RU" dirty="0" smtClean="0"/>
              <a:t>Ее вырезают из липы, дают просохнуть. Изделие обрабатывают глиняно-масляным грунтом. После сушки зачищают шкуркой и покрывают олифой, и пока последний слой не высох, изделие натирают алюминиевым порошком.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99821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51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77072"/>
            <a:ext cx="8219256" cy="252028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На серебристую поверхность   наносится   роспись, изделие лакируют и подвергают тепловой обработке в специальных печах. При нагревании лак желтеет, и под янтарной пленкой серебряные узоры становятся золотыми.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39"/>
            <a:ext cx="6264696" cy="364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03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dirty="0" smtClean="0"/>
              <a:t>Основные элементы росписи</a:t>
            </a:r>
            <a:endParaRPr lang="ru-RU" b="1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7452"/>
            <a:ext cx="8208912" cy="584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836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dirty="0" smtClean="0"/>
              <a:t>Узор «Листочки»</a:t>
            </a:r>
            <a:endParaRPr lang="ru-RU" b="1" dirty="0"/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64410"/>
            <a:ext cx="8208912" cy="5797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931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b="1" dirty="0" smtClean="0"/>
              <a:t>Узор «Ягодки»</a:t>
            </a:r>
            <a:endParaRPr lang="ru-RU" b="1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74670"/>
            <a:ext cx="8352928" cy="587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37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/>
              <a:t>Травный орнамент</a:t>
            </a:r>
            <a:endParaRPr lang="ru-RU" b="1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95103"/>
            <a:ext cx="8136904" cy="578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0901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270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ЗОЛОТАЯ ХОХЛОМА</vt:lpstr>
      <vt:lpstr>Презентация PowerPoint</vt:lpstr>
      <vt:lpstr>Презентация PowerPoint</vt:lpstr>
      <vt:lpstr>Вот такая чудо-посуда</vt:lpstr>
      <vt:lpstr>Презентация PowerPoint</vt:lpstr>
      <vt:lpstr>Основные элементы росписи</vt:lpstr>
      <vt:lpstr>Узор «Листочки»</vt:lpstr>
      <vt:lpstr>Узор «Ягодки»</vt:lpstr>
      <vt:lpstr>Травный орнамент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ХОХЛОМА</dc:title>
  <dc:creator>RePack by Diakov</dc:creator>
  <cp:lastModifiedBy>RePack by Diakov</cp:lastModifiedBy>
  <cp:revision>3</cp:revision>
  <dcterms:created xsi:type="dcterms:W3CDTF">2015-02-05T18:11:13Z</dcterms:created>
  <dcterms:modified xsi:type="dcterms:W3CDTF">2015-02-05T18:22:17Z</dcterms:modified>
</cp:coreProperties>
</file>