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  <p:sldMasterId id="2147483782" r:id="rId2"/>
    <p:sldMasterId id="2147483836" r:id="rId3"/>
  </p:sldMasterIdLst>
  <p:sldIdLst>
    <p:sldId id="256" r:id="rId4"/>
    <p:sldId id="257" r:id="rId5"/>
    <p:sldId id="258" r:id="rId6"/>
    <p:sldId id="259" r:id="rId7"/>
    <p:sldId id="262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E7"/>
    <a:srgbClr val="FFFFCC"/>
    <a:srgbClr val="0000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2" autoAdjust="0"/>
  </p:normalViewPr>
  <p:slideViewPr>
    <p:cSldViewPr>
      <p:cViewPr varScale="1">
        <p:scale>
          <a:sx n="62" d="100"/>
          <a:sy n="62" d="100"/>
        </p:scale>
        <p:origin x="-3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166E287B-9288-4379-BD7E-DB253AE255D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86510A-E862-4B91-BD2B-CBF5F6A94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166E287B-9288-4379-BD7E-DB253AE255D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86510A-E862-4B91-BD2B-CBF5F6A94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3513" y="463550"/>
            <a:ext cx="1941512" cy="5629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63550"/>
            <a:ext cx="5675313" cy="5629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166E287B-9288-4379-BD7E-DB253AE255D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86510A-E862-4B91-BD2B-CBF5F6A94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06AA6-2A2E-4489-AB95-242F4B883299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D038B-7EA7-4783-97B1-0A002AE84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26.03.08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D8DEA9C-7E93-4CCB-92D1-EA285087BEE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26.03.08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1EF2939-BEEA-4AE6-9610-009B8585E83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26.03.08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D1029BE-DC51-44F6-8B67-056CC3B211E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26.03.08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588D02D-EA5D-4FAD-9F9F-4F8BE730163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26.03.08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8333BBF-63D8-4744-8162-02ECCFD54EC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26.03.08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7ED9838-9124-4EAA-AE28-42C2E80A90B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26.03.08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933D90-530A-46AE-86A3-E3694AAE703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166E287B-9288-4379-BD7E-DB253AE255D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86510A-E862-4B91-BD2B-CBF5F6A94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26.03.08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DCD5FE2-DE4B-4787-BCDD-292B883C770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26.03.08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2648A16-C422-4B05-A987-DBFB600EE8D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26.03.08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0757774-684D-4A9F-B4D9-FA5DDBFB3E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8213" cy="45227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26.03.08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32505AE-5450-4ADF-A98A-C368568190E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025650"/>
            <a:ext cx="7769225" cy="14335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685800" y="6248400"/>
            <a:ext cx="1901825" cy="4540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26.03.08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124200" y="6248400"/>
            <a:ext cx="2892425" cy="4540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1901825" cy="454025"/>
          </a:xfrm>
        </p:spPr>
        <p:txBody>
          <a:bodyPr/>
          <a:lstStyle>
            <a:lvl1pPr>
              <a:defRPr/>
            </a:lvl1pPr>
          </a:lstStyle>
          <a:p>
            <a:fld id="{116C1EF8-1448-4166-8694-01658050403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06AA6-2A2E-4489-AB95-242F4B883299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D038B-7EA7-4783-97B1-0A002AE84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26.03.08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DEA9C-7E93-4CCB-92D1-EA285087BE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26.03.08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2939-BEEA-4AE6-9610-009B8585E83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26.03.08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29BE-DC51-44F6-8B67-056CC3B21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26.03.08</a:t>
            </a: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D02D-EA5D-4FAD-9F9F-4F8BE73016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166E287B-9288-4379-BD7E-DB253AE255D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86510A-E862-4B91-BD2B-CBF5F6A94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26.03.08</a:t>
            </a:r>
            <a:endParaRPr lang="en-GB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33BBF-63D8-4744-8162-02ECCFD54EC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26.03.08</a:t>
            </a:r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D9838-9124-4EAA-AE28-42C2E80A90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26.03.08</a:t>
            </a:r>
            <a:endParaRPr lang="en-GB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3D90-530A-46AE-86A3-E3694AAE703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26.03.08</a:t>
            </a: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D5FE2-DE4B-4787-BCDD-292B883C770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26.03.08</a:t>
            </a: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48A16-C422-4B05-A987-DBFB600EE8D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26.03.08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7774-684D-4A9F-B4D9-FA5DDBFB3E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26.03.08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05AE-5450-4ADF-A98A-C368568190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1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08412" cy="4111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166E287B-9288-4379-BD7E-DB253AE255D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86510A-E862-4B91-BD2B-CBF5F6A94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166E287B-9288-4379-BD7E-DB253AE255D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86510A-E862-4B91-BD2B-CBF5F6A94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166E287B-9288-4379-BD7E-DB253AE255D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86510A-E862-4B91-BD2B-CBF5F6A94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166E287B-9288-4379-BD7E-DB253AE255D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86510A-E862-4B91-BD2B-CBF5F6A94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166E287B-9288-4379-BD7E-DB253AE255D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86510A-E862-4B91-BD2B-CBF5F6A94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166E287B-9288-4379-BD7E-DB253AE255D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86510A-E862-4B91-BD2B-CBF5F6A94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gi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3550"/>
            <a:ext cx="7769225" cy="1433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9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18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fld id="{166E287B-9288-4379-BD7E-DB253AE255D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24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18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fld id="{1386510A-E862-4B91-BD2B-CBF5F6A9453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15900" y="76200"/>
            <a:ext cx="8685213" cy="6780213"/>
            <a:chOff x="136" y="48"/>
            <a:chExt cx="5471" cy="4271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36" y="48"/>
              <a:ext cx="5471" cy="211"/>
              <a:chOff x="136" y="48"/>
              <a:chExt cx="5471" cy="211"/>
            </a:xfrm>
          </p:grpSpPr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136" y="48"/>
                <a:ext cx="1055" cy="211"/>
                <a:chOff x="136" y="48"/>
                <a:chExt cx="1055" cy="211"/>
              </a:xfrm>
            </p:grpSpPr>
            <p:sp>
              <p:nvSpPr>
                <p:cNvPr id="1033" name="Rectangle 9"/>
                <p:cNvSpPr>
                  <a:spLocks noChangeArrowheads="1"/>
                </p:cNvSpPr>
                <p:nvPr/>
              </p:nvSpPr>
              <p:spPr bwMode="auto">
                <a:xfrm>
                  <a:off x="664" y="48"/>
                  <a:ext cx="528" cy="106"/>
                </a:xfrm>
                <a:prstGeom prst="rect">
                  <a:avLst/>
                </a:prstGeom>
                <a:solidFill>
                  <a:srgbClr val="717EB5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4" name="Rectangle 10"/>
                <p:cNvSpPr>
                  <a:spLocks noChangeArrowheads="1"/>
                </p:cNvSpPr>
                <p:nvPr/>
              </p:nvSpPr>
              <p:spPr bwMode="auto">
                <a:xfrm>
                  <a:off x="664" y="154"/>
                  <a:ext cx="528" cy="106"/>
                </a:xfrm>
                <a:prstGeom prst="rect">
                  <a:avLst/>
                </a:prstGeom>
                <a:solidFill>
                  <a:srgbClr val="D793C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5" name="Rectangle 11"/>
                <p:cNvSpPr>
                  <a:spLocks noChangeArrowheads="1"/>
                </p:cNvSpPr>
                <p:nvPr/>
              </p:nvSpPr>
              <p:spPr bwMode="auto">
                <a:xfrm>
                  <a:off x="136" y="154"/>
                  <a:ext cx="528" cy="106"/>
                </a:xfrm>
                <a:prstGeom prst="rect">
                  <a:avLst/>
                </a:prstGeom>
                <a:solidFill>
                  <a:srgbClr val="8267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6" name="Rectangle 12"/>
                <p:cNvSpPr>
                  <a:spLocks noChangeArrowheads="1"/>
                </p:cNvSpPr>
                <p:nvPr/>
              </p:nvSpPr>
              <p:spPr bwMode="auto">
                <a:xfrm>
                  <a:off x="136" y="48"/>
                  <a:ext cx="528" cy="106"/>
                </a:xfrm>
                <a:prstGeom prst="rect">
                  <a:avLst/>
                </a:prstGeom>
                <a:solidFill>
                  <a:srgbClr val="B4CD8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37" name="Rectangle 13"/>
                <p:cNvSpPr>
                  <a:spLocks noChangeArrowheads="1"/>
                </p:cNvSpPr>
                <p:nvPr/>
              </p:nvSpPr>
              <p:spPr bwMode="auto">
                <a:xfrm>
                  <a:off x="189" y="101"/>
                  <a:ext cx="950" cy="106"/>
                </a:xfrm>
                <a:prstGeom prst="rect">
                  <a:avLst/>
                </a:prstGeom>
                <a:solidFill>
                  <a:srgbClr val="FDF9FC">
                    <a:alpha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" name="Group 14"/>
              <p:cNvGrpSpPr>
                <a:grpSpLocks/>
              </p:cNvGrpSpPr>
              <p:nvPr/>
            </p:nvGrpSpPr>
            <p:grpSpPr bwMode="auto">
              <a:xfrm>
                <a:off x="1240" y="48"/>
                <a:ext cx="1055" cy="211"/>
                <a:chOff x="1240" y="48"/>
                <a:chExt cx="1055" cy="211"/>
              </a:xfrm>
            </p:grpSpPr>
            <p:sp>
              <p:nvSpPr>
                <p:cNvPr id="1039" name="Rectangle 15"/>
                <p:cNvSpPr>
                  <a:spLocks noChangeArrowheads="1"/>
                </p:cNvSpPr>
                <p:nvPr/>
              </p:nvSpPr>
              <p:spPr bwMode="auto">
                <a:xfrm>
                  <a:off x="1768" y="48"/>
                  <a:ext cx="528" cy="106"/>
                </a:xfrm>
                <a:prstGeom prst="rect">
                  <a:avLst/>
                </a:prstGeom>
                <a:solidFill>
                  <a:srgbClr val="717EB5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0" name="Rectangle 16"/>
                <p:cNvSpPr>
                  <a:spLocks noChangeArrowheads="1"/>
                </p:cNvSpPr>
                <p:nvPr/>
              </p:nvSpPr>
              <p:spPr bwMode="auto">
                <a:xfrm>
                  <a:off x="1768" y="154"/>
                  <a:ext cx="528" cy="106"/>
                </a:xfrm>
                <a:prstGeom prst="rect">
                  <a:avLst/>
                </a:prstGeom>
                <a:solidFill>
                  <a:srgbClr val="D793C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1" name="Rectangle 17"/>
                <p:cNvSpPr>
                  <a:spLocks noChangeArrowheads="1"/>
                </p:cNvSpPr>
                <p:nvPr/>
              </p:nvSpPr>
              <p:spPr bwMode="auto">
                <a:xfrm>
                  <a:off x="1240" y="154"/>
                  <a:ext cx="528" cy="106"/>
                </a:xfrm>
                <a:prstGeom prst="rect">
                  <a:avLst/>
                </a:prstGeom>
                <a:solidFill>
                  <a:srgbClr val="8267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2" name="Rectangle 18"/>
                <p:cNvSpPr>
                  <a:spLocks noChangeArrowheads="1"/>
                </p:cNvSpPr>
                <p:nvPr/>
              </p:nvSpPr>
              <p:spPr bwMode="auto">
                <a:xfrm>
                  <a:off x="1240" y="48"/>
                  <a:ext cx="528" cy="106"/>
                </a:xfrm>
                <a:prstGeom prst="rect">
                  <a:avLst/>
                </a:prstGeom>
                <a:solidFill>
                  <a:srgbClr val="B4CD8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3" name="Rectangle 19"/>
                <p:cNvSpPr>
                  <a:spLocks noChangeArrowheads="1"/>
                </p:cNvSpPr>
                <p:nvPr/>
              </p:nvSpPr>
              <p:spPr bwMode="auto">
                <a:xfrm>
                  <a:off x="1293" y="101"/>
                  <a:ext cx="950" cy="106"/>
                </a:xfrm>
                <a:prstGeom prst="rect">
                  <a:avLst/>
                </a:prstGeom>
                <a:solidFill>
                  <a:srgbClr val="FDF9FC">
                    <a:alpha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" name="Group 20"/>
              <p:cNvGrpSpPr>
                <a:grpSpLocks/>
              </p:cNvGrpSpPr>
              <p:nvPr/>
            </p:nvGrpSpPr>
            <p:grpSpPr bwMode="auto">
              <a:xfrm>
                <a:off x="2344" y="48"/>
                <a:ext cx="1055" cy="211"/>
                <a:chOff x="2344" y="48"/>
                <a:chExt cx="1055" cy="211"/>
              </a:xfrm>
            </p:grpSpPr>
            <p:sp>
              <p:nvSpPr>
                <p:cNvPr id="1045" name="Rectangle 21"/>
                <p:cNvSpPr>
                  <a:spLocks noChangeArrowheads="1"/>
                </p:cNvSpPr>
                <p:nvPr/>
              </p:nvSpPr>
              <p:spPr bwMode="auto">
                <a:xfrm>
                  <a:off x="2872" y="48"/>
                  <a:ext cx="528" cy="106"/>
                </a:xfrm>
                <a:prstGeom prst="rect">
                  <a:avLst/>
                </a:prstGeom>
                <a:solidFill>
                  <a:srgbClr val="717EB5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6" name="Rectangle 22"/>
                <p:cNvSpPr>
                  <a:spLocks noChangeArrowheads="1"/>
                </p:cNvSpPr>
                <p:nvPr/>
              </p:nvSpPr>
              <p:spPr bwMode="auto">
                <a:xfrm>
                  <a:off x="2872" y="154"/>
                  <a:ext cx="528" cy="106"/>
                </a:xfrm>
                <a:prstGeom prst="rect">
                  <a:avLst/>
                </a:prstGeom>
                <a:solidFill>
                  <a:srgbClr val="D793C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7" name="Rectangle 23"/>
                <p:cNvSpPr>
                  <a:spLocks noChangeArrowheads="1"/>
                </p:cNvSpPr>
                <p:nvPr/>
              </p:nvSpPr>
              <p:spPr bwMode="auto">
                <a:xfrm>
                  <a:off x="2344" y="154"/>
                  <a:ext cx="528" cy="106"/>
                </a:xfrm>
                <a:prstGeom prst="rect">
                  <a:avLst/>
                </a:prstGeom>
                <a:solidFill>
                  <a:srgbClr val="8267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8" name="Rectangle 24"/>
                <p:cNvSpPr>
                  <a:spLocks noChangeArrowheads="1"/>
                </p:cNvSpPr>
                <p:nvPr/>
              </p:nvSpPr>
              <p:spPr bwMode="auto">
                <a:xfrm>
                  <a:off x="2344" y="48"/>
                  <a:ext cx="528" cy="106"/>
                </a:xfrm>
                <a:prstGeom prst="rect">
                  <a:avLst/>
                </a:prstGeom>
                <a:solidFill>
                  <a:srgbClr val="B4CD8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9" name="Rectangle 25"/>
                <p:cNvSpPr>
                  <a:spLocks noChangeArrowheads="1"/>
                </p:cNvSpPr>
                <p:nvPr/>
              </p:nvSpPr>
              <p:spPr bwMode="auto">
                <a:xfrm>
                  <a:off x="2397" y="101"/>
                  <a:ext cx="950" cy="106"/>
                </a:xfrm>
                <a:prstGeom prst="rect">
                  <a:avLst/>
                </a:prstGeom>
                <a:solidFill>
                  <a:srgbClr val="FDF9FC">
                    <a:alpha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" name="Group 26"/>
              <p:cNvGrpSpPr>
                <a:grpSpLocks/>
              </p:cNvGrpSpPr>
              <p:nvPr/>
            </p:nvGrpSpPr>
            <p:grpSpPr bwMode="auto">
              <a:xfrm>
                <a:off x="3448" y="48"/>
                <a:ext cx="1055" cy="211"/>
                <a:chOff x="3448" y="48"/>
                <a:chExt cx="1055" cy="211"/>
              </a:xfrm>
            </p:grpSpPr>
            <p:sp>
              <p:nvSpPr>
                <p:cNvPr id="1051" name="Rectangle 27"/>
                <p:cNvSpPr>
                  <a:spLocks noChangeArrowheads="1"/>
                </p:cNvSpPr>
                <p:nvPr/>
              </p:nvSpPr>
              <p:spPr bwMode="auto">
                <a:xfrm>
                  <a:off x="3976" y="48"/>
                  <a:ext cx="528" cy="106"/>
                </a:xfrm>
                <a:prstGeom prst="rect">
                  <a:avLst/>
                </a:prstGeom>
                <a:solidFill>
                  <a:srgbClr val="717EB5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2" name="Rectangle 28"/>
                <p:cNvSpPr>
                  <a:spLocks noChangeArrowheads="1"/>
                </p:cNvSpPr>
                <p:nvPr/>
              </p:nvSpPr>
              <p:spPr bwMode="auto">
                <a:xfrm>
                  <a:off x="3976" y="154"/>
                  <a:ext cx="528" cy="106"/>
                </a:xfrm>
                <a:prstGeom prst="rect">
                  <a:avLst/>
                </a:prstGeom>
                <a:solidFill>
                  <a:srgbClr val="D793C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3" name="Rectangle 29"/>
                <p:cNvSpPr>
                  <a:spLocks noChangeArrowheads="1"/>
                </p:cNvSpPr>
                <p:nvPr/>
              </p:nvSpPr>
              <p:spPr bwMode="auto">
                <a:xfrm>
                  <a:off x="3448" y="154"/>
                  <a:ext cx="528" cy="106"/>
                </a:xfrm>
                <a:prstGeom prst="rect">
                  <a:avLst/>
                </a:prstGeom>
                <a:solidFill>
                  <a:srgbClr val="8267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4" name="Rectangle 30"/>
                <p:cNvSpPr>
                  <a:spLocks noChangeArrowheads="1"/>
                </p:cNvSpPr>
                <p:nvPr/>
              </p:nvSpPr>
              <p:spPr bwMode="auto">
                <a:xfrm>
                  <a:off x="3448" y="48"/>
                  <a:ext cx="528" cy="106"/>
                </a:xfrm>
                <a:prstGeom prst="rect">
                  <a:avLst/>
                </a:prstGeom>
                <a:solidFill>
                  <a:srgbClr val="B4CD8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5" name="Rectangle 31"/>
                <p:cNvSpPr>
                  <a:spLocks noChangeArrowheads="1"/>
                </p:cNvSpPr>
                <p:nvPr/>
              </p:nvSpPr>
              <p:spPr bwMode="auto">
                <a:xfrm>
                  <a:off x="3501" y="101"/>
                  <a:ext cx="950" cy="106"/>
                </a:xfrm>
                <a:prstGeom prst="rect">
                  <a:avLst/>
                </a:prstGeom>
                <a:solidFill>
                  <a:srgbClr val="FDF9FC">
                    <a:alpha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>
                <a:off x="4552" y="48"/>
                <a:ext cx="1055" cy="211"/>
                <a:chOff x="4552" y="48"/>
                <a:chExt cx="1055" cy="211"/>
              </a:xfrm>
            </p:grpSpPr>
            <p:sp>
              <p:nvSpPr>
                <p:cNvPr id="1057" name="Rectangle 33"/>
                <p:cNvSpPr>
                  <a:spLocks noChangeArrowheads="1"/>
                </p:cNvSpPr>
                <p:nvPr/>
              </p:nvSpPr>
              <p:spPr bwMode="auto">
                <a:xfrm>
                  <a:off x="5080" y="48"/>
                  <a:ext cx="528" cy="106"/>
                </a:xfrm>
                <a:prstGeom prst="rect">
                  <a:avLst/>
                </a:prstGeom>
                <a:solidFill>
                  <a:srgbClr val="717EB5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8" name="Rectangle 34"/>
                <p:cNvSpPr>
                  <a:spLocks noChangeArrowheads="1"/>
                </p:cNvSpPr>
                <p:nvPr/>
              </p:nvSpPr>
              <p:spPr bwMode="auto">
                <a:xfrm>
                  <a:off x="5080" y="154"/>
                  <a:ext cx="528" cy="106"/>
                </a:xfrm>
                <a:prstGeom prst="rect">
                  <a:avLst/>
                </a:prstGeom>
                <a:solidFill>
                  <a:srgbClr val="D793C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9" name="Rectangle 35"/>
                <p:cNvSpPr>
                  <a:spLocks noChangeArrowheads="1"/>
                </p:cNvSpPr>
                <p:nvPr/>
              </p:nvSpPr>
              <p:spPr bwMode="auto">
                <a:xfrm>
                  <a:off x="4552" y="154"/>
                  <a:ext cx="528" cy="106"/>
                </a:xfrm>
                <a:prstGeom prst="rect">
                  <a:avLst/>
                </a:prstGeom>
                <a:solidFill>
                  <a:srgbClr val="8267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0" name="Rectangle 36"/>
                <p:cNvSpPr>
                  <a:spLocks noChangeArrowheads="1"/>
                </p:cNvSpPr>
                <p:nvPr/>
              </p:nvSpPr>
              <p:spPr bwMode="auto">
                <a:xfrm>
                  <a:off x="4552" y="48"/>
                  <a:ext cx="528" cy="106"/>
                </a:xfrm>
                <a:prstGeom prst="rect">
                  <a:avLst/>
                </a:prstGeom>
                <a:solidFill>
                  <a:srgbClr val="B4CD8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1" name="Rectangle 37"/>
                <p:cNvSpPr>
                  <a:spLocks noChangeArrowheads="1"/>
                </p:cNvSpPr>
                <p:nvPr/>
              </p:nvSpPr>
              <p:spPr bwMode="auto">
                <a:xfrm>
                  <a:off x="4605" y="101"/>
                  <a:ext cx="950" cy="106"/>
                </a:xfrm>
                <a:prstGeom prst="rect">
                  <a:avLst/>
                </a:prstGeom>
                <a:solidFill>
                  <a:srgbClr val="FDF9FC">
                    <a:alpha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9" name="Group 38"/>
            <p:cNvGrpSpPr>
              <a:grpSpLocks/>
            </p:cNvGrpSpPr>
            <p:nvPr/>
          </p:nvGrpSpPr>
          <p:grpSpPr bwMode="auto">
            <a:xfrm>
              <a:off x="192" y="4273"/>
              <a:ext cx="5327" cy="46"/>
              <a:chOff x="192" y="4273"/>
              <a:chExt cx="5327" cy="46"/>
            </a:xfrm>
          </p:grpSpPr>
          <p:grpSp>
            <p:nvGrpSpPr>
              <p:cNvPr id="10" name="Group 39"/>
              <p:cNvGrpSpPr>
                <a:grpSpLocks/>
              </p:cNvGrpSpPr>
              <p:nvPr/>
            </p:nvGrpSpPr>
            <p:grpSpPr bwMode="auto">
              <a:xfrm>
                <a:off x="192" y="4273"/>
                <a:ext cx="623" cy="46"/>
                <a:chOff x="192" y="4273"/>
                <a:chExt cx="623" cy="46"/>
              </a:xfrm>
            </p:grpSpPr>
            <p:sp>
              <p:nvSpPr>
                <p:cNvPr id="1064" name="Rectangle 40"/>
                <p:cNvSpPr>
                  <a:spLocks noChangeArrowheads="1"/>
                </p:cNvSpPr>
                <p:nvPr/>
              </p:nvSpPr>
              <p:spPr bwMode="auto">
                <a:xfrm>
                  <a:off x="504" y="4273"/>
                  <a:ext cx="312" cy="47"/>
                </a:xfrm>
                <a:prstGeom prst="rect">
                  <a:avLst/>
                </a:prstGeom>
                <a:solidFill>
                  <a:srgbClr val="D793C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5" name="Rectangle 41"/>
                <p:cNvSpPr>
                  <a:spLocks noChangeArrowheads="1"/>
                </p:cNvSpPr>
                <p:nvPr/>
              </p:nvSpPr>
              <p:spPr bwMode="auto">
                <a:xfrm>
                  <a:off x="192" y="4273"/>
                  <a:ext cx="312" cy="47"/>
                </a:xfrm>
                <a:prstGeom prst="rect">
                  <a:avLst/>
                </a:prstGeom>
                <a:solidFill>
                  <a:srgbClr val="8267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1" name="Group 42"/>
              <p:cNvGrpSpPr>
                <a:grpSpLocks/>
              </p:cNvGrpSpPr>
              <p:nvPr/>
            </p:nvGrpSpPr>
            <p:grpSpPr bwMode="auto">
              <a:xfrm>
                <a:off x="864" y="4273"/>
                <a:ext cx="623" cy="46"/>
                <a:chOff x="864" y="4273"/>
                <a:chExt cx="623" cy="46"/>
              </a:xfrm>
            </p:grpSpPr>
            <p:sp>
              <p:nvSpPr>
                <p:cNvPr id="1067" name="Rectangle 43"/>
                <p:cNvSpPr>
                  <a:spLocks noChangeArrowheads="1"/>
                </p:cNvSpPr>
                <p:nvPr/>
              </p:nvSpPr>
              <p:spPr bwMode="auto">
                <a:xfrm>
                  <a:off x="1176" y="4273"/>
                  <a:ext cx="312" cy="47"/>
                </a:xfrm>
                <a:prstGeom prst="rect">
                  <a:avLst/>
                </a:prstGeom>
                <a:solidFill>
                  <a:srgbClr val="717EB5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8" name="Rectangle 44"/>
                <p:cNvSpPr>
                  <a:spLocks noChangeArrowheads="1"/>
                </p:cNvSpPr>
                <p:nvPr/>
              </p:nvSpPr>
              <p:spPr bwMode="auto">
                <a:xfrm>
                  <a:off x="864" y="4273"/>
                  <a:ext cx="312" cy="47"/>
                </a:xfrm>
                <a:prstGeom prst="rect">
                  <a:avLst/>
                </a:prstGeom>
                <a:solidFill>
                  <a:srgbClr val="B4CD8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" name="Group 45"/>
              <p:cNvGrpSpPr>
                <a:grpSpLocks/>
              </p:cNvGrpSpPr>
              <p:nvPr/>
            </p:nvGrpSpPr>
            <p:grpSpPr bwMode="auto">
              <a:xfrm>
                <a:off x="1536" y="4273"/>
                <a:ext cx="623" cy="46"/>
                <a:chOff x="1536" y="4273"/>
                <a:chExt cx="623" cy="46"/>
              </a:xfrm>
            </p:grpSpPr>
            <p:sp>
              <p:nvSpPr>
                <p:cNvPr id="1070" name="Rectangle 46"/>
                <p:cNvSpPr>
                  <a:spLocks noChangeArrowheads="1"/>
                </p:cNvSpPr>
                <p:nvPr/>
              </p:nvSpPr>
              <p:spPr bwMode="auto">
                <a:xfrm>
                  <a:off x="1848" y="4273"/>
                  <a:ext cx="312" cy="47"/>
                </a:xfrm>
                <a:prstGeom prst="rect">
                  <a:avLst/>
                </a:prstGeom>
                <a:solidFill>
                  <a:srgbClr val="D793C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1" name="Rectangle 47"/>
                <p:cNvSpPr>
                  <a:spLocks noChangeArrowheads="1"/>
                </p:cNvSpPr>
                <p:nvPr/>
              </p:nvSpPr>
              <p:spPr bwMode="auto">
                <a:xfrm>
                  <a:off x="1536" y="4273"/>
                  <a:ext cx="312" cy="47"/>
                </a:xfrm>
                <a:prstGeom prst="rect">
                  <a:avLst/>
                </a:prstGeom>
                <a:solidFill>
                  <a:srgbClr val="8267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3" name="Group 48"/>
              <p:cNvGrpSpPr>
                <a:grpSpLocks/>
              </p:cNvGrpSpPr>
              <p:nvPr/>
            </p:nvGrpSpPr>
            <p:grpSpPr bwMode="auto">
              <a:xfrm>
                <a:off x="2208" y="4273"/>
                <a:ext cx="623" cy="46"/>
                <a:chOff x="2208" y="4273"/>
                <a:chExt cx="623" cy="46"/>
              </a:xfrm>
            </p:grpSpPr>
            <p:sp>
              <p:nvSpPr>
                <p:cNvPr id="1073" name="Rectangle 49"/>
                <p:cNvSpPr>
                  <a:spLocks noChangeArrowheads="1"/>
                </p:cNvSpPr>
                <p:nvPr/>
              </p:nvSpPr>
              <p:spPr bwMode="auto">
                <a:xfrm>
                  <a:off x="2520" y="4273"/>
                  <a:ext cx="312" cy="47"/>
                </a:xfrm>
                <a:prstGeom prst="rect">
                  <a:avLst/>
                </a:prstGeom>
                <a:solidFill>
                  <a:srgbClr val="717EB5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4" name="Rectangle 50"/>
                <p:cNvSpPr>
                  <a:spLocks noChangeArrowheads="1"/>
                </p:cNvSpPr>
                <p:nvPr/>
              </p:nvSpPr>
              <p:spPr bwMode="auto">
                <a:xfrm>
                  <a:off x="2208" y="4273"/>
                  <a:ext cx="312" cy="47"/>
                </a:xfrm>
                <a:prstGeom prst="rect">
                  <a:avLst/>
                </a:prstGeom>
                <a:solidFill>
                  <a:srgbClr val="B4CD8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4" name="Group 51"/>
              <p:cNvGrpSpPr>
                <a:grpSpLocks/>
              </p:cNvGrpSpPr>
              <p:nvPr/>
            </p:nvGrpSpPr>
            <p:grpSpPr bwMode="auto">
              <a:xfrm>
                <a:off x="2880" y="4273"/>
                <a:ext cx="623" cy="46"/>
                <a:chOff x="2880" y="4273"/>
                <a:chExt cx="623" cy="46"/>
              </a:xfrm>
            </p:grpSpPr>
            <p:sp>
              <p:nvSpPr>
                <p:cNvPr id="1076" name="Rectangle 52"/>
                <p:cNvSpPr>
                  <a:spLocks noChangeArrowheads="1"/>
                </p:cNvSpPr>
                <p:nvPr/>
              </p:nvSpPr>
              <p:spPr bwMode="auto">
                <a:xfrm>
                  <a:off x="3192" y="4273"/>
                  <a:ext cx="312" cy="47"/>
                </a:xfrm>
                <a:prstGeom prst="rect">
                  <a:avLst/>
                </a:prstGeom>
                <a:solidFill>
                  <a:srgbClr val="D793C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7" name="Rectangle 53"/>
                <p:cNvSpPr>
                  <a:spLocks noChangeArrowheads="1"/>
                </p:cNvSpPr>
                <p:nvPr/>
              </p:nvSpPr>
              <p:spPr bwMode="auto">
                <a:xfrm>
                  <a:off x="2880" y="4273"/>
                  <a:ext cx="312" cy="47"/>
                </a:xfrm>
                <a:prstGeom prst="rect">
                  <a:avLst/>
                </a:prstGeom>
                <a:solidFill>
                  <a:srgbClr val="8267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5" name="Group 54"/>
              <p:cNvGrpSpPr>
                <a:grpSpLocks/>
              </p:cNvGrpSpPr>
              <p:nvPr/>
            </p:nvGrpSpPr>
            <p:grpSpPr bwMode="auto">
              <a:xfrm>
                <a:off x="3552" y="4273"/>
                <a:ext cx="623" cy="46"/>
                <a:chOff x="3552" y="4273"/>
                <a:chExt cx="623" cy="46"/>
              </a:xfrm>
            </p:grpSpPr>
            <p:sp>
              <p:nvSpPr>
                <p:cNvPr id="1079" name="Rectangle 55"/>
                <p:cNvSpPr>
                  <a:spLocks noChangeArrowheads="1"/>
                </p:cNvSpPr>
                <p:nvPr/>
              </p:nvSpPr>
              <p:spPr bwMode="auto">
                <a:xfrm>
                  <a:off x="3864" y="4273"/>
                  <a:ext cx="312" cy="47"/>
                </a:xfrm>
                <a:prstGeom prst="rect">
                  <a:avLst/>
                </a:prstGeom>
                <a:solidFill>
                  <a:srgbClr val="717EB5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0" name="Rectangle 56"/>
                <p:cNvSpPr>
                  <a:spLocks noChangeArrowheads="1"/>
                </p:cNvSpPr>
                <p:nvPr/>
              </p:nvSpPr>
              <p:spPr bwMode="auto">
                <a:xfrm>
                  <a:off x="3552" y="4273"/>
                  <a:ext cx="312" cy="47"/>
                </a:xfrm>
                <a:prstGeom prst="rect">
                  <a:avLst/>
                </a:prstGeom>
                <a:solidFill>
                  <a:srgbClr val="B4CD8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6" name="Group 57"/>
              <p:cNvGrpSpPr>
                <a:grpSpLocks/>
              </p:cNvGrpSpPr>
              <p:nvPr/>
            </p:nvGrpSpPr>
            <p:grpSpPr bwMode="auto">
              <a:xfrm>
                <a:off x="4224" y="4273"/>
                <a:ext cx="623" cy="46"/>
                <a:chOff x="4224" y="4273"/>
                <a:chExt cx="623" cy="46"/>
              </a:xfrm>
            </p:grpSpPr>
            <p:sp>
              <p:nvSpPr>
                <p:cNvPr id="1082" name="Rectangle 58"/>
                <p:cNvSpPr>
                  <a:spLocks noChangeArrowheads="1"/>
                </p:cNvSpPr>
                <p:nvPr/>
              </p:nvSpPr>
              <p:spPr bwMode="auto">
                <a:xfrm>
                  <a:off x="4536" y="4273"/>
                  <a:ext cx="312" cy="47"/>
                </a:xfrm>
                <a:prstGeom prst="rect">
                  <a:avLst/>
                </a:prstGeom>
                <a:solidFill>
                  <a:srgbClr val="D793C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3" name="Rectangle 59"/>
                <p:cNvSpPr>
                  <a:spLocks noChangeArrowheads="1"/>
                </p:cNvSpPr>
                <p:nvPr/>
              </p:nvSpPr>
              <p:spPr bwMode="auto">
                <a:xfrm>
                  <a:off x="4224" y="4273"/>
                  <a:ext cx="312" cy="47"/>
                </a:xfrm>
                <a:prstGeom prst="rect">
                  <a:avLst/>
                </a:prstGeom>
                <a:solidFill>
                  <a:srgbClr val="8267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7" name="Group 60"/>
              <p:cNvGrpSpPr>
                <a:grpSpLocks/>
              </p:cNvGrpSpPr>
              <p:nvPr/>
            </p:nvGrpSpPr>
            <p:grpSpPr bwMode="auto">
              <a:xfrm>
                <a:off x="4896" y="4273"/>
                <a:ext cx="623" cy="46"/>
                <a:chOff x="4896" y="4273"/>
                <a:chExt cx="623" cy="46"/>
              </a:xfrm>
            </p:grpSpPr>
            <p:sp>
              <p:nvSpPr>
                <p:cNvPr id="1085" name="Rectangle 61"/>
                <p:cNvSpPr>
                  <a:spLocks noChangeArrowheads="1"/>
                </p:cNvSpPr>
                <p:nvPr/>
              </p:nvSpPr>
              <p:spPr bwMode="auto">
                <a:xfrm>
                  <a:off x="5208" y="4273"/>
                  <a:ext cx="312" cy="47"/>
                </a:xfrm>
                <a:prstGeom prst="rect">
                  <a:avLst/>
                </a:prstGeom>
                <a:solidFill>
                  <a:srgbClr val="717EB5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6" name="Rectangle 62"/>
                <p:cNvSpPr>
                  <a:spLocks noChangeArrowheads="1"/>
                </p:cNvSpPr>
                <p:nvPr/>
              </p:nvSpPr>
              <p:spPr bwMode="auto">
                <a:xfrm>
                  <a:off x="4896" y="4273"/>
                  <a:ext cx="312" cy="47"/>
                </a:xfrm>
                <a:prstGeom prst="rect">
                  <a:avLst/>
                </a:prstGeom>
                <a:solidFill>
                  <a:srgbClr val="B4CD8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Times New Roman" pitchFamily="16" charset="0"/>
          <a:cs typeface="Arial Unicode MS" charset="0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Times New Roman" pitchFamily="16" charset="0"/>
          <a:cs typeface="Arial Unicode MS" charset="0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Times New Roman" pitchFamily="16" charset="0"/>
          <a:cs typeface="Arial Unicode MS" charset="0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Times New Roman" pitchFamily="16" charset="0"/>
          <a:cs typeface="Arial Unicode MS" charset="0"/>
        </a:defRPr>
      </a:lvl5pPr>
      <a:lvl6pPr marL="457200"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Times New Roman" pitchFamily="16" charset="0"/>
          <a:cs typeface="Arial Unicode MS" charset="0"/>
        </a:defRPr>
      </a:lvl6pPr>
      <a:lvl7pPr marL="914400"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Times New Roman" pitchFamily="16" charset="0"/>
          <a:cs typeface="Arial Unicode MS" charset="0"/>
        </a:defRPr>
      </a:lvl7pPr>
      <a:lvl8pPr marL="1371600"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Times New Roman" pitchFamily="16" charset="0"/>
          <a:cs typeface="Arial Unicode MS" charset="0"/>
        </a:defRPr>
      </a:lvl8pPr>
      <a:lvl9pPr marL="1828800"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Times New Roman" pitchFamily="16" charset="0"/>
          <a:cs typeface="Arial Unicode MS" charset="0"/>
        </a:defRPr>
      </a:lvl9pPr>
    </p:titleStyle>
    <p:bodyStyle>
      <a:lvl1pPr marL="339725" indent="-339725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75000"/>
        <a:buFont typeface="Times New Roman" pitchFamily="16" charset="0"/>
        <a:buBlip>
          <a:blip r:embed="rId15"/>
        </a:buBlip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49263" rtl="0" eaLnBrk="1" fontAlgn="base" hangingPunct="1">
        <a:spcBef>
          <a:spcPts val="700"/>
        </a:spcBef>
        <a:spcAft>
          <a:spcPct val="0"/>
        </a:spcAft>
        <a:buClr>
          <a:srgbClr val="D793C2"/>
        </a:buClr>
        <a:buSzPct val="105000"/>
        <a:buFont typeface="Times New Roman" pitchFamily="16" charset="0"/>
        <a:buChar char="•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717EB5"/>
        </a:buClr>
        <a:buSzPct val="105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826799"/>
        </a:buClr>
        <a:buSzPct val="105000"/>
        <a:buFont typeface="Times New Roman" pitchFamily="16" charset="0"/>
        <a:buChar char="•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826799"/>
        </a:buClr>
        <a:buSzPct val="105000"/>
        <a:buFont typeface="Times New Roman" pitchFamily="16" charset="0"/>
        <a:buChar char="•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826799"/>
        </a:buClr>
        <a:buSzPct val="105000"/>
        <a:buFont typeface="Times New Roman" pitchFamily="16" charset="0"/>
        <a:buChar char="•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826799"/>
        </a:buClr>
        <a:buSzPct val="105000"/>
        <a:buFont typeface="Times New Roman" pitchFamily="16" charset="0"/>
        <a:buChar char="•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826799"/>
        </a:buClr>
        <a:buSzPct val="105000"/>
        <a:buFont typeface="Times New Roman" pitchFamily="16" charset="0"/>
        <a:buChar char="•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826799"/>
        </a:buClr>
        <a:buSzPct val="105000"/>
        <a:buFont typeface="Times New Roman" pitchFamily="16" charset="0"/>
        <a:buChar char="•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0" y="107950"/>
            <a:ext cx="9099550" cy="6489700"/>
            <a:chOff x="0" y="68"/>
            <a:chExt cx="5732" cy="4088"/>
          </a:xfrm>
        </p:grpSpPr>
        <p:sp>
          <p:nvSpPr>
            <p:cNvPr id="2050" name="Line 2"/>
            <p:cNvSpPr>
              <a:spLocks noChangeShapeType="1"/>
            </p:cNvSpPr>
            <p:nvPr/>
          </p:nvSpPr>
          <p:spPr bwMode="auto">
            <a:xfrm>
              <a:off x="0" y="590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1" name="Line 3"/>
            <p:cNvSpPr>
              <a:spLocks noChangeShapeType="1"/>
            </p:cNvSpPr>
            <p:nvPr/>
          </p:nvSpPr>
          <p:spPr bwMode="auto">
            <a:xfrm>
              <a:off x="0" y="1091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2" name="Line 4"/>
            <p:cNvSpPr>
              <a:spLocks noChangeShapeType="1"/>
            </p:cNvSpPr>
            <p:nvPr/>
          </p:nvSpPr>
          <p:spPr bwMode="auto">
            <a:xfrm>
              <a:off x="0" y="1612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3" name="Line 5"/>
            <p:cNvSpPr>
              <a:spLocks noChangeShapeType="1"/>
            </p:cNvSpPr>
            <p:nvPr/>
          </p:nvSpPr>
          <p:spPr bwMode="auto">
            <a:xfrm>
              <a:off x="0" y="211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4" name="Line 6"/>
            <p:cNvSpPr>
              <a:spLocks noChangeShapeType="1"/>
            </p:cNvSpPr>
            <p:nvPr/>
          </p:nvSpPr>
          <p:spPr bwMode="auto">
            <a:xfrm>
              <a:off x="0" y="263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>
              <a:off x="0" y="3134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auto">
            <a:xfrm>
              <a:off x="0" y="3655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7" name="Line 9"/>
            <p:cNvSpPr>
              <a:spLocks noChangeShapeType="1"/>
            </p:cNvSpPr>
            <p:nvPr/>
          </p:nvSpPr>
          <p:spPr bwMode="auto">
            <a:xfrm>
              <a:off x="0" y="4156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8" name="Line 10"/>
            <p:cNvSpPr>
              <a:spLocks noChangeShapeType="1"/>
            </p:cNvSpPr>
            <p:nvPr/>
          </p:nvSpPr>
          <p:spPr bwMode="auto">
            <a:xfrm>
              <a:off x="483" y="144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9" name="Line 11"/>
            <p:cNvSpPr>
              <a:spLocks noChangeShapeType="1"/>
            </p:cNvSpPr>
            <p:nvPr/>
          </p:nvSpPr>
          <p:spPr bwMode="auto">
            <a:xfrm>
              <a:off x="984" y="144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0" name="Line 12"/>
            <p:cNvSpPr>
              <a:spLocks noChangeShapeType="1"/>
            </p:cNvSpPr>
            <p:nvPr/>
          </p:nvSpPr>
          <p:spPr bwMode="auto">
            <a:xfrm>
              <a:off x="984" y="645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1" name="Line 13"/>
            <p:cNvSpPr>
              <a:spLocks noChangeShapeType="1"/>
            </p:cNvSpPr>
            <p:nvPr/>
          </p:nvSpPr>
          <p:spPr bwMode="auto">
            <a:xfrm>
              <a:off x="483" y="645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2" name="Line 14"/>
            <p:cNvSpPr>
              <a:spLocks noChangeShapeType="1"/>
            </p:cNvSpPr>
            <p:nvPr/>
          </p:nvSpPr>
          <p:spPr bwMode="auto">
            <a:xfrm>
              <a:off x="539" y="590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3" name="Line 15"/>
            <p:cNvSpPr>
              <a:spLocks noChangeShapeType="1"/>
            </p:cNvSpPr>
            <p:nvPr/>
          </p:nvSpPr>
          <p:spPr bwMode="auto">
            <a:xfrm>
              <a:off x="1068" y="590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4" name="Line 16"/>
            <p:cNvSpPr>
              <a:spLocks noChangeShapeType="1"/>
            </p:cNvSpPr>
            <p:nvPr/>
          </p:nvSpPr>
          <p:spPr bwMode="auto">
            <a:xfrm>
              <a:off x="1068" y="1091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5" name="Line 17"/>
            <p:cNvSpPr>
              <a:spLocks noChangeShapeType="1"/>
            </p:cNvSpPr>
            <p:nvPr/>
          </p:nvSpPr>
          <p:spPr bwMode="auto">
            <a:xfrm>
              <a:off x="539" y="1091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6" name="Line 18"/>
            <p:cNvSpPr>
              <a:spLocks noChangeShapeType="1"/>
            </p:cNvSpPr>
            <p:nvPr/>
          </p:nvSpPr>
          <p:spPr bwMode="auto">
            <a:xfrm>
              <a:off x="483" y="1166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7" name="Line 19"/>
            <p:cNvSpPr>
              <a:spLocks noChangeShapeType="1"/>
            </p:cNvSpPr>
            <p:nvPr/>
          </p:nvSpPr>
          <p:spPr bwMode="auto">
            <a:xfrm>
              <a:off x="984" y="1166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8" name="Line 20"/>
            <p:cNvSpPr>
              <a:spLocks noChangeShapeType="1"/>
            </p:cNvSpPr>
            <p:nvPr/>
          </p:nvSpPr>
          <p:spPr bwMode="auto">
            <a:xfrm>
              <a:off x="984" y="166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9" name="Line 21"/>
            <p:cNvSpPr>
              <a:spLocks noChangeShapeType="1"/>
            </p:cNvSpPr>
            <p:nvPr/>
          </p:nvSpPr>
          <p:spPr bwMode="auto">
            <a:xfrm>
              <a:off x="483" y="166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70" name="Line 22"/>
            <p:cNvSpPr>
              <a:spLocks noChangeShapeType="1"/>
            </p:cNvSpPr>
            <p:nvPr/>
          </p:nvSpPr>
          <p:spPr bwMode="auto">
            <a:xfrm>
              <a:off x="539" y="1612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71" name="Line 23"/>
            <p:cNvSpPr>
              <a:spLocks noChangeShapeType="1"/>
            </p:cNvSpPr>
            <p:nvPr/>
          </p:nvSpPr>
          <p:spPr bwMode="auto">
            <a:xfrm>
              <a:off x="1068" y="1612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1068" y="211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>
              <a:off x="539" y="211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74" name="Line 26"/>
            <p:cNvSpPr>
              <a:spLocks noChangeShapeType="1"/>
            </p:cNvSpPr>
            <p:nvPr/>
          </p:nvSpPr>
          <p:spPr bwMode="auto">
            <a:xfrm>
              <a:off x="483" y="218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75" name="Line 27"/>
            <p:cNvSpPr>
              <a:spLocks noChangeShapeType="1"/>
            </p:cNvSpPr>
            <p:nvPr/>
          </p:nvSpPr>
          <p:spPr bwMode="auto">
            <a:xfrm>
              <a:off x="984" y="218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>
              <a:off x="984" y="2688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>
              <a:off x="483" y="2688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78" name="Line 30"/>
            <p:cNvSpPr>
              <a:spLocks noChangeShapeType="1"/>
            </p:cNvSpPr>
            <p:nvPr/>
          </p:nvSpPr>
          <p:spPr bwMode="auto">
            <a:xfrm>
              <a:off x="539" y="263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79" name="Line 31"/>
            <p:cNvSpPr>
              <a:spLocks noChangeShapeType="1"/>
            </p:cNvSpPr>
            <p:nvPr/>
          </p:nvSpPr>
          <p:spPr bwMode="auto">
            <a:xfrm>
              <a:off x="1068" y="263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80" name="Line 32"/>
            <p:cNvSpPr>
              <a:spLocks noChangeShapeType="1"/>
            </p:cNvSpPr>
            <p:nvPr/>
          </p:nvSpPr>
          <p:spPr bwMode="auto">
            <a:xfrm>
              <a:off x="1068" y="3134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>
              <a:off x="539" y="3134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82" name="Line 34"/>
            <p:cNvSpPr>
              <a:spLocks noChangeShapeType="1"/>
            </p:cNvSpPr>
            <p:nvPr/>
          </p:nvSpPr>
          <p:spPr bwMode="auto">
            <a:xfrm>
              <a:off x="483" y="3209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83" name="Line 35"/>
            <p:cNvSpPr>
              <a:spLocks noChangeShapeType="1"/>
            </p:cNvSpPr>
            <p:nvPr/>
          </p:nvSpPr>
          <p:spPr bwMode="auto">
            <a:xfrm>
              <a:off x="984" y="3209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984" y="3710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>
              <a:off x="483" y="3710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86" name="Line 38"/>
            <p:cNvSpPr>
              <a:spLocks noChangeShapeType="1"/>
            </p:cNvSpPr>
            <p:nvPr/>
          </p:nvSpPr>
          <p:spPr bwMode="auto">
            <a:xfrm>
              <a:off x="539" y="3655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87" name="Line 39"/>
            <p:cNvSpPr>
              <a:spLocks noChangeShapeType="1"/>
            </p:cNvSpPr>
            <p:nvPr/>
          </p:nvSpPr>
          <p:spPr bwMode="auto">
            <a:xfrm>
              <a:off x="1068" y="3655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1068" y="4156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>
              <a:off x="539" y="4156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90" name="Line 42"/>
            <p:cNvSpPr>
              <a:spLocks noChangeShapeType="1"/>
            </p:cNvSpPr>
            <p:nvPr/>
          </p:nvSpPr>
          <p:spPr bwMode="auto">
            <a:xfrm>
              <a:off x="1551" y="144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91" name="Line 43"/>
            <p:cNvSpPr>
              <a:spLocks noChangeShapeType="1"/>
            </p:cNvSpPr>
            <p:nvPr/>
          </p:nvSpPr>
          <p:spPr bwMode="auto">
            <a:xfrm>
              <a:off x="2052" y="144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92" name="Line 44"/>
            <p:cNvSpPr>
              <a:spLocks noChangeShapeType="1"/>
            </p:cNvSpPr>
            <p:nvPr/>
          </p:nvSpPr>
          <p:spPr bwMode="auto">
            <a:xfrm>
              <a:off x="2052" y="645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93" name="Line 45"/>
            <p:cNvSpPr>
              <a:spLocks noChangeShapeType="1"/>
            </p:cNvSpPr>
            <p:nvPr/>
          </p:nvSpPr>
          <p:spPr bwMode="auto">
            <a:xfrm>
              <a:off x="1551" y="645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94" name="Line 46"/>
            <p:cNvSpPr>
              <a:spLocks noChangeShapeType="1"/>
            </p:cNvSpPr>
            <p:nvPr/>
          </p:nvSpPr>
          <p:spPr bwMode="auto">
            <a:xfrm>
              <a:off x="1607" y="590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95" name="Line 47"/>
            <p:cNvSpPr>
              <a:spLocks noChangeShapeType="1"/>
            </p:cNvSpPr>
            <p:nvPr/>
          </p:nvSpPr>
          <p:spPr bwMode="auto">
            <a:xfrm>
              <a:off x="2136" y="590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>
              <a:off x="2136" y="1091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>
              <a:off x="1607" y="1091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98" name="Line 50"/>
            <p:cNvSpPr>
              <a:spLocks noChangeShapeType="1"/>
            </p:cNvSpPr>
            <p:nvPr/>
          </p:nvSpPr>
          <p:spPr bwMode="auto">
            <a:xfrm>
              <a:off x="1551" y="1166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99" name="Line 51"/>
            <p:cNvSpPr>
              <a:spLocks noChangeShapeType="1"/>
            </p:cNvSpPr>
            <p:nvPr/>
          </p:nvSpPr>
          <p:spPr bwMode="auto">
            <a:xfrm>
              <a:off x="2052" y="1166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2052" y="166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>
              <a:off x="1551" y="166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02" name="Line 54"/>
            <p:cNvSpPr>
              <a:spLocks noChangeShapeType="1"/>
            </p:cNvSpPr>
            <p:nvPr/>
          </p:nvSpPr>
          <p:spPr bwMode="auto">
            <a:xfrm>
              <a:off x="1607" y="1612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03" name="Line 55"/>
            <p:cNvSpPr>
              <a:spLocks noChangeShapeType="1"/>
            </p:cNvSpPr>
            <p:nvPr/>
          </p:nvSpPr>
          <p:spPr bwMode="auto">
            <a:xfrm>
              <a:off x="2136" y="1612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04" name="Line 56"/>
            <p:cNvSpPr>
              <a:spLocks noChangeShapeType="1"/>
            </p:cNvSpPr>
            <p:nvPr/>
          </p:nvSpPr>
          <p:spPr bwMode="auto">
            <a:xfrm>
              <a:off x="2136" y="211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05" name="Line 57"/>
            <p:cNvSpPr>
              <a:spLocks noChangeShapeType="1"/>
            </p:cNvSpPr>
            <p:nvPr/>
          </p:nvSpPr>
          <p:spPr bwMode="auto">
            <a:xfrm>
              <a:off x="1607" y="211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06" name="Line 58"/>
            <p:cNvSpPr>
              <a:spLocks noChangeShapeType="1"/>
            </p:cNvSpPr>
            <p:nvPr/>
          </p:nvSpPr>
          <p:spPr bwMode="auto">
            <a:xfrm>
              <a:off x="1551" y="218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07" name="Line 59"/>
            <p:cNvSpPr>
              <a:spLocks noChangeShapeType="1"/>
            </p:cNvSpPr>
            <p:nvPr/>
          </p:nvSpPr>
          <p:spPr bwMode="auto">
            <a:xfrm>
              <a:off x="2052" y="218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08" name="Line 60"/>
            <p:cNvSpPr>
              <a:spLocks noChangeShapeType="1"/>
            </p:cNvSpPr>
            <p:nvPr/>
          </p:nvSpPr>
          <p:spPr bwMode="auto">
            <a:xfrm>
              <a:off x="2052" y="2688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09" name="Line 61"/>
            <p:cNvSpPr>
              <a:spLocks noChangeShapeType="1"/>
            </p:cNvSpPr>
            <p:nvPr/>
          </p:nvSpPr>
          <p:spPr bwMode="auto">
            <a:xfrm>
              <a:off x="1551" y="2688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10" name="Line 62"/>
            <p:cNvSpPr>
              <a:spLocks noChangeShapeType="1"/>
            </p:cNvSpPr>
            <p:nvPr/>
          </p:nvSpPr>
          <p:spPr bwMode="auto">
            <a:xfrm>
              <a:off x="1607" y="263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11" name="Line 63"/>
            <p:cNvSpPr>
              <a:spLocks noChangeShapeType="1"/>
            </p:cNvSpPr>
            <p:nvPr/>
          </p:nvSpPr>
          <p:spPr bwMode="auto">
            <a:xfrm>
              <a:off x="2136" y="263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12" name="Line 64"/>
            <p:cNvSpPr>
              <a:spLocks noChangeShapeType="1"/>
            </p:cNvSpPr>
            <p:nvPr/>
          </p:nvSpPr>
          <p:spPr bwMode="auto">
            <a:xfrm>
              <a:off x="2136" y="3134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13" name="Line 65"/>
            <p:cNvSpPr>
              <a:spLocks noChangeShapeType="1"/>
            </p:cNvSpPr>
            <p:nvPr/>
          </p:nvSpPr>
          <p:spPr bwMode="auto">
            <a:xfrm>
              <a:off x="1607" y="3134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14" name="Line 66"/>
            <p:cNvSpPr>
              <a:spLocks noChangeShapeType="1"/>
            </p:cNvSpPr>
            <p:nvPr/>
          </p:nvSpPr>
          <p:spPr bwMode="auto">
            <a:xfrm>
              <a:off x="1551" y="3209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15" name="Line 67"/>
            <p:cNvSpPr>
              <a:spLocks noChangeShapeType="1"/>
            </p:cNvSpPr>
            <p:nvPr/>
          </p:nvSpPr>
          <p:spPr bwMode="auto">
            <a:xfrm>
              <a:off x="2052" y="3209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2052" y="3710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17" name="Line 69"/>
            <p:cNvSpPr>
              <a:spLocks noChangeShapeType="1"/>
            </p:cNvSpPr>
            <p:nvPr/>
          </p:nvSpPr>
          <p:spPr bwMode="auto">
            <a:xfrm>
              <a:off x="1551" y="3710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18" name="Line 70"/>
            <p:cNvSpPr>
              <a:spLocks noChangeShapeType="1"/>
            </p:cNvSpPr>
            <p:nvPr/>
          </p:nvSpPr>
          <p:spPr bwMode="auto">
            <a:xfrm>
              <a:off x="1607" y="3655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19" name="Line 71"/>
            <p:cNvSpPr>
              <a:spLocks noChangeShapeType="1"/>
            </p:cNvSpPr>
            <p:nvPr/>
          </p:nvSpPr>
          <p:spPr bwMode="auto">
            <a:xfrm>
              <a:off x="2136" y="3655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20" name="Line 72"/>
            <p:cNvSpPr>
              <a:spLocks noChangeShapeType="1"/>
            </p:cNvSpPr>
            <p:nvPr/>
          </p:nvSpPr>
          <p:spPr bwMode="auto">
            <a:xfrm>
              <a:off x="2136" y="4156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21" name="Line 73"/>
            <p:cNvSpPr>
              <a:spLocks noChangeShapeType="1"/>
            </p:cNvSpPr>
            <p:nvPr/>
          </p:nvSpPr>
          <p:spPr bwMode="auto">
            <a:xfrm>
              <a:off x="1607" y="4156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22" name="Line 74"/>
            <p:cNvSpPr>
              <a:spLocks noChangeShapeType="1"/>
            </p:cNvSpPr>
            <p:nvPr/>
          </p:nvSpPr>
          <p:spPr bwMode="auto">
            <a:xfrm>
              <a:off x="2619" y="144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23" name="Line 75"/>
            <p:cNvSpPr>
              <a:spLocks noChangeShapeType="1"/>
            </p:cNvSpPr>
            <p:nvPr/>
          </p:nvSpPr>
          <p:spPr bwMode="auto">
            <a:xfrm>
              <a:off x="3120" y="144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24" name="Line 76"/>
            <p:cNvSpPr>
              <a:spLocks noChangeShapeType="1"/>
            </p:cNvSpPr>
            <p:nvPr/>
          </p:nvSpPr>
          <p:spPr bwMode="auto">
            <a:xfrm>
              <a:off x="3120" y="645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25" name="Line 77"/>
            <p:cNvSpPr>
              <a:spLocks noChangeShapeType="1"/>
            </p:cNvSpPr>
            <p:nvPr/>
          </p:nvSpPr>
          <p:spPr bwMode="auto">
            <a:xfrm>
              <a:off x="2619" y="645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26" name="Line 78"/>
            <p:cNvSpPr>
              <a:spLocks noChangeShapeType="1"/>
            </p:cNvSpPr>
            <p:nvPr/>
          </p:nvSpPr>
          <p:spPr bwMode="auto">
            <a:xfrm>
              <a:off x="2675" y="590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27" name="Line 79"/>
            <p:cNvSpPr>
              <a:spLocks noChangeShapeType="1"/>
            </p:cNvSpPr>
            <p:nvPr/>
          </p:nvSpPr>
          <p:spPr bwMode="auto">
            <a:xfrm>
              <a:off x="3204" y="590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28" name="Line 80"/>
            <p:cNvSpPr>
              <a:spLocks noChangeShapeType="1"/>
            </p:cNvSpPr>
            <p:nvPr/>
          </p:nvSpPr>
          <p:spPr bwMode="auto">
            <a:xfrm>
              <a:off x="3204" y="1091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29" name="Line 81"/>
            <p:cNvSpPr>
              <a:spLocks noChangeShapeType="1"/>
            </p:cNvSpPr>
            <p:nvPr/>
          </p:nvSpPr>
          <p:spPr bwMode="auto">
            <a:xfrm>
              <a:off x="2675" y="1091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30" name="Line 82"/>
            <p:cNvSpPr>
              <a:spLocks noChangeShapeType="1"/>
            </p:cNvSpPr>
            <p:nvPr/>
          </p:nvSpPr>
          <p:spPr bwMode="auto">
            <a:xfrm>
              <a:off x="2619" y="1166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31" name="Line 83"/>
            <p:cNvSpPr>
              <a:spLocks noChangeShapeType="1"/>
            </p:cNvSpPr>
            <p:nvPr/>
          </p:nvSpPr>
          <p:spPr bwMode="auto">
            <a:xfrm>
              <a:off x="3120" y="1166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32" name="Line 84"/>
            <p:cNvSpPr>
              <a:spLocks noChangeShapeType="1"/>
            </p:cNvSpPr>
            <p:nvPr/>
          </p:nvSpPr>
          <p:spPr bwMode="auto">
            <a:xfrm>
              <a:off x="3120" y="166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33" name="Line 85"/>
            <p:cNvSpPr>
              <a:spLocks noChangeShapeType="1"/>
            </p:cNvSpPr>
            <p:nvPr/>
          </p:nvSpPr>
          <p:spPr bwMode="auto">
            <a:xfrm>
              <a:off x="2619" y="166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34" name="Line 86"/>
            <p:cNvSpPr>
              <a:spLocks noChangeShapeType="1"/>
            </p:cNvSpPr>
            <p:nvPr/>
          </p:nvSpPr>
          <p:spPr bwMode="auto">
            <a:xfrm>
              <a:off x="2675" y="1612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35" name="Line 87"/>
            <p:cNvSpPr>
              <a:spLocks noChangeShapeType="1"/>
            </p:cNvSpPr>
            <p:nvPr/>
          </p:nvSpPr>
          <p:spPr bwMode="auto">
            <a:xfrm>
              <a:off x="3204" y="1612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36" name="Line 88"/>
            <p:cNvSpPr>
              <a:spLocks noChangeShapeType="1"/>
            </p:cNvSpPr>
            <p:nvPr/>
          </p:nvSpPr>
          <p:spPr bwMode="auto">
            <a:xfrm>
              <a:off x="3204" y="211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37" name="Line 89"/>
            <p:cNvSpPr>
              <a:spLocks noChangeShapeType="1"/>
            </p:cNvSpPr>
            <p:nvPr/>
          </p:nvSpPr>
          <p:spPr bwMode="auto">
            <a:xfrm>
              <a:off x="2675" y="211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38" name="Line 90"/>
            <p:cNvSpPr>
              <a:spLocks noChangeShapeType="1"/>
            </p:cNvSpPr>
            <p:nvPr/>
          </p:nvSpPr>
          <p:spPr bwMode="auto">
            <a:xfrm>
              <a:off x="2619" y="218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39" name="Line 91"/>
            <p:cNvSpPr>
              <a:spLocks noChangeShapeType="1"/>
            </p:cNvSpPr>
            <p:nvPr/>
          </p:nvSpPr>
          <p:spPr bwMode="auto">
            <a:xfrm>
              <a:off x="3120" y="218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40" name="Line 92"/>
            <p:cNvSpPr>
              <a:spLocks noChangeShapeType="1"/>
            </p:cNvSpPr>
            <p:nvPr/>
          </p:nvSpPr>
          <p:spPr bwMode="auto">
            <a:xfrm>
              <a:off x="3120" y="2688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41" name="Line 93"/>
            <p:cNvSpPr>
              <a:spLocks noChangeShapeType="1"/>
            </p:cNvSpPr>
            <p:nvPr/>
          </p:nvSpPr>
          <p:spPr bwMode="auto">
            <a:xfrm>
              <a:off x="2619" y="2688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42" name="Line 94"/>
            <p:cNvSpPr>
              <a:spLocks noChangeShapeType="1"/>
            </p:cNvSpPr>
            <p:nvPr/>
          </p:nvSpPr>
          <p:spPr bwMode="auto">
            <a:xfrm>
              <a:off x="2675" y="263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43" name="Line 95"/>
            <p:cNvSpPr>
              <a:spLocks noChangeShapeType="1"/>
            </p:cNvSpPr>
            <p:nvPr/>
          </p:nvSpPr>
          <p:spPr bwMode="auto">
            <a:xfrm>
              <a:off x="3204" y="263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44" name="Line 96"/>
            <p:cNvSpPr>
              <a:spLocks noChangeShapeType="1"/>
            </p:cNvSpPr>
            <p:nvPr/>
          </p:nvSpPr>
          <p:spPr bwMode="auto">
            <a:xfrm>
              <a:off x="3204" y="3134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45" name="Line 97"/>
            <p:cNvSpPr>
              <a:spLocks noChangeShapeType="1"/>
            </p:cNvSpPr>
            <p:nvPr/>
          </p:nvSpPr>
          <p:spPr bwMode="auto">
            <a:xfrm>
              <a:off x="2675" y="3134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46" name="Line 98"/>
            <p:cNvSpPr>
              <a:spLocks noChangeShapeType="1"/>
            </p:cNvSpPr>
            <p:nvPr/>
          </p:nvSpPr>
          <p:spPr bwMode="auto">
            <a:xfrm>
              <a:off x="2619" y="3209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47" name="Line 99"/>
            <p:cNvSpPr>
              <a:spLocks noChangeShapeType="1"/>
            </p:cNvSpPr>
            <p:nvPr/>
          </p:nvSpPr>
          <p:spPr bwMode="auto">
            <a:xfrm>
              <a:off x="3120" y="3209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48" name="Line 100"/>
            <p:cNvSpPr>
              <a:spLocks noChangeShapeType="1"/>
            </p:cNvSpPr>
            <p:nvPr/>
          </p:nvSpPr>
          <p:spPr bwMode="auto">
            <a:xfrm>
              <a:off x="3120" y="3710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49" name="Line 101"/>
            <p:cNvSpPr>
              <a:spLocks noChangeShapeType="1"/>
            </p:cNvSpPr>
            <p:nvPr/>
          </p:nvSpPr>
          <p:spPr bwMode="auto">
            <a:xfrm>
              <a:off x="2619" y="3710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0" name="Line 102"/>
            <p:cNvSpPr>
              <a:spLocks noChangeShapeType="1"/>
            </p:cNvSpPr>
            <p:nvPr/>
          </p:nvSpPr>
          <p:spPr bwMode="auto">
            <a:xfrm>
              <a:off x="2675" y="3655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" name="Line 103"/>
            <p:cNvSpPr>
              <a:spLocks noChangeShapeType="1"/>
            </p:cNvSpPr>
            <p:nvPr/>
          </p:nvSpPr>
          <p:spPr bwMode="auto">
            <a:xfrm>
              <a:off x="3204" y="3655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2" name="Line 104"/>
            <p:cNvSpPr>
              <a:spLocks noChangeShapeType="1"/>
            </p:cNvSpPr>
            <p:nvPr/>
          </p:nvSpPr>
          <p:spPr bwMode="auto">
            <a:xfrm>
              <a:off x="3204" y="4156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3" name="Line 105"/>
            <p:cNvSpPr>
              <a:spLocks noChangeShapeType="1"/>
            </p:cNvSpPr>
            <p:nvPr/>
          </p:nvSpPr>
          <p:spPr bwMode="auto">
            <a:xfrm>
              <a:off x="2675" y="4156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4" name="Line 106"/>
            <p:cNvSpPr>
              <a:spLocks noChangeShapeType="1"/>
            </p:cNvSpPr>
            <p:nvPr/>
          </p:nvSpPr>
          <p:spPr bwMode="auto">
            <a:xfrm>
              <a:off x="3687" y="144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5" name="Line 107"/>
            <p:cNvSpPr>
              <a:spLocks noChangeShapeType="1"/>
            </p:cNvSpPr>
            <p:nvPr/>
          </p:nvSpPr>
          <p:spPr bwMode="auto">
            <a:xfrm>
              <a:off x="4188" y="144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6" name="Line 108"/>
            <p:cNvSpPr>
              <a:spLocks noChangeShapeType="1"/>
            </p:cNvSpPr>
            <p:nvPr/>
          </p:nvSpPr>
          <p:spPr bwMode="auto">
            <a:xfrm>
              <a:off x="4188" y="645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7" name="Line 109"/>
            <p:cNvSpPr>
              <a:spLocks noChangeShapeType="1"/>
            </p:cNvSpPr>
            <p:nvPr/>
          </p:nvSpPr>
          <p:spPr bwMode="auto">
            <a:xfrm>
              <a:off x="3687" y="645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8" name="Line 110"/>
            <p:cNvSpPr>
              <a:spLocks noChangeShapeType="1"/>
            </p:cNvSpPr>
            <p:nvPr/>
          </p:nvSpPr>
          <p:spPr bwMode="auto">
            <a:xfrm>
              <a:off x="3743" y="590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9" name="Line 111"/>
            <p:cNvSpPr>
              <a:spLocks noChangeShapeType="1"/>
            </p:cNvSpPr>
            <p:nvPr/>
          </p:nvSpPr>
          <p:spPr bwMode="auto">
            <a:xfrm>
              <a:off x="4272" y="590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60" name="Line 112"/>
            <p:cNvSpPr>
              <a:spLocks noChangeShapeType="1"/>
            </p:cNvSpPr>
            <p:nvPr/>
          </p:nvSpPr>
          <p:spPr bwMode="auto">
            <a:xfrm>
              <a:off x="4272" y="1091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61" name="Line 113"/>
            <p:cNvSpPr>
              <a:spLocks noChangeShapeType="1"/>
            </p:cNvSpPr>
            <p:nvPr/>
          </p:nvSpPr>
          <p:spPr bwMode="auto">
            <a:xfrm>
              <a:off x="3743" y="1091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62" name="Line 114"/>
            <p:cNvSpPr>
              <a:spLocks noChangeShapeType="1"/>
            </p:cNvSpPr>
            <p:nvPr/>
          </p:nvSpPr>
          <p:spPr bwMode="auto">
            <a:xfrm>
              <a:off x="3687" y="1166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63" name="Line 115"/>
            <p:cNvSpPr>
              <a:spLocks noChangeShapeType="1"/>
            </p:cNvSpPr>
            <p:nvPr/>
          </p:nvSpPr>
          <p:spPr bwMode="auto">
            <a:xfrm>
              <a:off x="4188" y="1166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64" name="Line 116"/>
            <p:cNvSpPr>
              <a:spLocks noChangeShapeType="1"/>
            </p:cNvSpPr>
            <p:nvPr/>
          </p:nvSpPr>
          <p:spPr bwMode="auto">
            <a:xfrm>
              <a:off x="4188" y="166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65" name="Line 117"/>
            <p:cNvSpPr>
              <a:spLocks noChangeShapeType="1"/>
            </p:cNvSpPr>
            <p:nvPr/>
          </p:nvSpPr>
          <p:spPr bwMode="auto">
            <a:xfrm>
              <a:off x="3687" y="166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66" name="Line 118"/>
            <p:cNvSpPr>
              <a:spLocks noChangeShapeType="1"/>
            </p:cNvSpPr>
            <p:nvPr/>
          </p:nvSpPr>
          <p:spPr bwMode="auto">
            <a:xfrm>
              <a:off x="3743" y="1612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67" name="Line 119"/>
            <p:cNvSpPr>
              <a:spLocks noChangeShapeType="1"/>
            </p:cNvSpPr>
            <p:nvPr/>
          </p:nvSpPr>
          <p:spPr bwMode="auto">
            <a:xfrm>
              <a:off x="4272" y="1612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68" name="Line 120"/>
            <p:cNvSpPr>
              <a:spLocks noChangeShapeType="1"/>
            </p:cNvSpPr>
            <p:nvPr/>
          </p:nvSpPr>
          <p:spPr bwMode="auto">
            <a:xfrm>
              <a:off x="4272" y="211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69" name="Line 121"/>
            <p:cNvSpPr>
              <a:spLocks noChangeShapeType="1"/>
            </p:cNvSpPr>
            <p:nvPr/>
          </p:nvSpPr>
          <p:spPr bwMode="auto">
            <a:xfrm>
              <a:off x="3743" y="211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70" name="Line 122"/>
            <p:cNvSpPr>
              <a:spLocks noChangeShapeType="1"/>
            </p:cNvSpPr>
            <p:nvPr/>
          </p:nvSpPr>
          <p:spPr bwMode="auto">
            <a:xfrm>
              <a:off x="3687" y="218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71" name="Line 123"/>
            <p:cNvSpPr>
              <a:spLocks noChangeShapeType="1"/>
            </p:cNvSpPr>
            <p:nvPr/>
          </p:nvSpPr>
          <p:spPr bwMode="auto">
            <a:xfrm>
              <a:off x="4188" y="218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72" name="Line 124"/>
            <p:cNvSpPr>
              <a:spLocks noChangeShapeType="1"/>
            </p:cNvSpPr>
            <p:nvPr/>
          </p:nvSpPr>
          <p:spPr bwMode="auto">
            <a:xfrm>
              <a:off x="4188" y="2688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73" name="Line 125"/>
            <p:cNvSpPr>
              <a:spLocks noChangeShapeType="1"/>
            </p:cNvSpPr>
            <p:nvPr/>
          </p:nvSpPr>
          <p:spPr bwMode="auto">
            <a:xfrm>
              <a:off x="3687" y="2688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74" name="Line 126"/>
            <p:cNvSpPr>
              <a:spLocks noChangeShapeType="1"/>
            </p:cNvSpPr>
            <p:nvPr/>
          </p:nvSpPr>
          <p:spPr bwMode="auto">
            <a:xfrm>
              <a:off x="3743" y="263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75" name="Line 127"/>
            <p:cNvSpPr>
              <a:spLocks noChangeShapeType="1"/>
            </p:cNvSpPr>
            <p:nvPr/>
          </p:nvSpPr>
          <p:spPr bwMode="auto">
            <a:xfrm>
              <a:off x="4272" y="263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76" name="Line 128"/>
            <p:cNvSpPr>
              <a:spLocks noChangeShapeType="1"/>
            </p:cNvSpPr>
            <p:nvPr/>
          </p:nvSpPr>
          <p:spPr bwMode="auto">
            <a:xfrm>
              <a:off x="4272" y="3134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77" name="Line 129"/>
            <p:cNvSpPr>
              <a:spLocks noChangeShapeType="1"/>
            </p:cNvSpPr>
            <p:nvPr/>
          </p:nvSpPr>
          <p:spPr bwMode="auto">
            <a:xfrm>
              <a:off x="3743" y="3134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78" name="Line 130"/>
            <p:cNvSpPr>
              <a:spLocks noChangeShapeType="1"/>
            </p:cNvSpPr>
            <p:nvPr/>
          </p:nvSpPr>
          <p:spPr bwMode="auto">
            <a:xfrm>
              <a:off x="3687" y="3209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79" name="Line 131"/>
            <p:cNvSpPr>
              <a:spLocks noChangeShapeType="1"/>
            </p:cNvSpPr>
            <p:nvPr/>
          </p:nvSpPr>
          <p:spPr bwMode="auto">
            <a:xfrm>
              <a:off x="4188" y="3209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80" name="Line 132"/>
            <p:cNvSpPr>
              <a:spLocks noChangeShapeType="1"/>
            </p:cNvSpPr>
            <p:nvPr/>
          </p:nvSpPr>
          <p:spPr bwMode="auto">
            <a:xfrm>
              <a:off x="4188" y="3710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81" name="Line 133"/>
            <p:cNvSpPr>
              <a:spLocks noChangeShapeType="1"/>
            </p:cNvSpPr>
            <p:nvPr/>
          </p:nvSpPr>
          <p:spPr bwMode="auto">
            <a:xfrm>
              <a:off x="3687" y="3710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82" name="Line 134"/>
            <p:cNvSpPr>
              <a:spLocks noChangeShapeType="1"/>
            </p:cNvSpPr>
            <p:nvPr/>
          </p:nvSpPr>
          <p:spPr bwMode="auto">
            <a:xfrm>
              <a:off x="3743" y="3655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83" name="Line 135"/>
            <p:cNvSpPr>
              <a:spLocks noChangeShapeType="1"/>
            </p:cNvSpPr>
            <p:nvPr/>
          </p:nvSpPr>
          <p:spPr bwMode="auto">
            <a:xfrm>
              <a:off x="4272" y="3655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84" name="Line 136"/>
            <p:cNvSpPr>
              <a:spLocks noChangeShapeType="1"/>
            </p:cNvSpPr>
            <p:nvPr/>
          </p:nvSpPr>
          <p:spPr bwMode="auto">
            <a:xfrm>
              <a:off x="4272" y="4156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85" name="Line 137"/>
            <p:cNvSpPr>
              <a:spLocks noChangeShapeType="1"/>
            </p:cNvSpPr>
            <p:nvPr/>
          </p:nvSpPr>
          <p:spPr bwMode="auto">
            <a:xfrm>
              <a:off x="3743" y="4156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86" name="Line 138"/>
            <p:cNvSpPr>
              <a:spLocks noChangeShapeType="1"/>
            </p:cNvSpPr>
            <p:nvPr/>
          </p:nvSpPr>
          <p:spPr bwMode="auto">
            <a:xfrm>
              <a:off x="4755" y="144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87" name="Line 139"/>
            <p:cNvSpPr>
              <a:spLocks noChangeShapeType="1"/>
            </p:cNvSpPr>
            <p:nvPr/>
          </p:nvSpPr>
          <p:spPr bwMode="auto">
            <a:xfrm>
              <a:off x="5256" y="144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88" name="Line 140"/>
            <p:cNvSpPr>
              <a:spLocks noChangeShapeType="1"/>
            </p:cNvSpPr>
            <p:nvPr/>
          </p:nvSpPr>
          <p:spPr bwMode="auto">
            <a:xfrm>
              <a:off x="5256" y="645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89" name="Line 141"/>
            <p:cNvSpPr>
              <a:spLocks noChangeShapeType="1"/>
            </p:cNvSpPr>
            <p:nvPr/>
          </p:nvSpPr>
          <p:spPr bwMode="auto">
            <a:xfrm>
              <a:off x="4755" y="645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90" name="Line 142"/>
            <p:cNvSpPr>
              <a:spLocks noChangeShapeType="1"/>
            </p:cNvSpPr>
            <p:nvPr/>
          </p:nvSpPr>
          <p:spPr bwMode="auto">
            <a:xfrm>
              <a:off x="4811" y="590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91" name="Line 143"/>
            <p:cNvSpPr>
              <a:spLocks noChangeShapeType="1"/>
            </p:cNvSpPr>
            <p:nvPr/>
          </p:nvSpPr>
          <p:spPr bwMode="auto">
            <a:xfrm>
              <a:off x="5340" y="590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92" name="Line 144"/>
            <p:cNvSpPr>
              <a:spLocks noChangeShapeType="1"/>
            </p:cNvSpPr>
            <p:nvPr/>
          </p:nvSpPr>
          <p:spPr bwMode="auto">
            <a:xfrm>
              <a:off x="5340" y="1091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93" name="Line 145"/>
            <p:cNvSpPr>
              <a:spLocks noChangeShapeType="1"/>
            </p:cNvSpPr>
            <p:nvPr/>
          </p:nvSpPr>
          <p:spPr bwMode="auto">
            <a:xfrm>
              <a:off x="4811" y="1091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94" name="Line 146"/>
            <p:cNvSpPr>
              <a:spLocks noChangeShapeType="1"/>
            </p:cNvSpPr>
            <p:nvPr/>
          </p:nvSpPr>
          <p:spPr bwMode="auto">
            <a:xfrm>
              <a:off x="4755" y="1166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95" name="Line 147"/>
            <p:cNvSpPr>
              <a:spLocks noChangeShapeType="1"/>
            </p:cNvSpPr>
            <p:nvPr/>
          </p:nvSpPr>
          <p:spPr bwMode="auto">
            <a:xfrm>
              <a:off x="5256" y="1166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96" name="Line 148"/>
            <p:cNvSpPr>
              <a:spLocks noChangeShapeType="1"/>
            </p:cNvSpPr>
            <p:nvPr/>
          </p:nvSpPr>
          <p:spPr bwMode="auto">
            <a:xfrm>
              <a:off x="5256" y="166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97" name="Line 149"/>
            <p:cNvSpPr>
              <a:spLocks noChangeShapeType="1"/>
            </p:cNvSpPr>
            <p:nvPr/>
          </p:nvSpPr>
          <p:spPr bwMode="auto">
            <a:xfrm>
              <a:off x="4755" y="166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98" name="Line 150"/>
            <p:cNvSpPr>
              <a:spLocks noChangeShapeType="1"/>
            </p:cNvSpPr>
            <p:nvPr/>
          </p:nvSpPr>
          <p:spPr bwMode="auto">
            <a:xfrm>
              <a:off x="4811" y="1612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99" name="Line 151"/>
            <p:cNvSpPr>
              <a:spLocks noChangeShapeType="1"/>
            </p:cNvSpPr>
            <p:nvPr/>
          </p:nvSpPr>
          <p:spPr bwMode="auto">
            <a:xfrm>
              <a:off x="5340" y="1612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00" name="Line 152"/>
            <p:cNvSpPr>
              <a:spLocks noChangeShapeType="1"/>
            </p:cNvSpPr>
            <p:nvPr/>
          </p:nvSpPr>
          <p:spPr bwMode="auto">
            <a:xfrm>
              <a:off x="5340" y="211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01" name="Line 153"/>
            <p:cNvSpPr>
              <a:spLocks noChangeShapeType="1"/>
            </p:cNvSpPr>
            <p:nvPr/>
          </p:nvSpPr>
          <p:spPr bwMode="auto">
            <a:xfrm>
              <a:off x="4811" y="211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02" name="Line 154"/>
            <p:cNvSpPr>
              <a:spLocks noChangeShapeType="1"/>
            </p:cNvSpPr>
            <p:nvPr/>
          </p:nvSpPr>
          <p:spPr bwMode="auto">
            <a:xfrm>
              <a:off x="4755" y="218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03" name="Line 155"/>
            <p:cNvSpPr>
              <a:spLocks noChangeShapeType="1"/>
            </p:cNvSpPr>
            <p:nvPr/>
          </p:nvSpPr>
          <p:spPr bwMode="auto">
            <a:xfrm>
              <a:off x="5256" y="2187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04" name="Line 156"/>
            <p:cNvSpPr>
              <a:spLocks noChangeShapeType="1"/>
            </p:cNvSpPr>
            <p:nvPr/>
          </p:nvSpPr>
          <p:spPr bwMode="auto">
            <a:xfrm>
              <a:off x="5256" y="2688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05" name="Line 157"/>
            <p:cNvSpPr>
              <a:spLocks noChangeShapeType="1"/>
            </p:cNvSpPr>
            <p:nvPr/>
          </p:nvSpPr>
          <p:spPr bwMode="auto">
            <a:xfrm>
              <a:off x="4755" y="2688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06" name="Line 158"/>
            <p:cNvSpPr>
              <a:spLocks noChangeShapeType="1"/>
            </p:cNvSpPr>
            <p:nvPr/>
          </p:nvSpPr>
          <p:spPr bwMode="auto">
            <a:xfrm>
              <a:off x="4811" y="263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07" name="Line 159"/>
            <p:cNvSpPr>
              <a:spLocks noChangeShapeType="1"/>
            </p:cNvSpPr>
            <p:nvPr/>
          </p:nvSpPr>
          <p:spPr bwMode="auto">
            <a:xfrm>
              <a:off x="5340" y="2633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08" name="Line 160"/>
            <p:cNvSpPr>
              <a:spLocks noChangeShapeType="1"/>
            </p:cNvSpPr>
            <p:nvPr/>
          </p:nvSpPr>
          <p:spPr bwMode="auto">
            <a:xfrm>
              <a:off x="5340" y="3134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09" name="Line 161"/>
            <p:cNvSpPr>
              <a:spLocks noChangeShapeType="1"/>
            </p:cNvSpPr>
            <p:nvPr/>
          </p:nvSpPr>
          <p:spPr bwMode="auto">
            <a:xfrm>
              <a:off x="4811" y="3134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10" name="Line 162"/>
            <p:cNvSpPr>
              <a:spLocks noChangeShapeType="1"/>
            </p:cNvSpPr>
            <p:nvPr/>
          </p:nvSpPr>
          <p:spPr bwMode="auto">
            <a:xfrm>
              <a:off x="4755" y="3209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11" name="Line 163"/>
            <p:cNvSpPr>
              <a:spLocks noChangeShapeType="1"/>
            </p:cNvSpPr>
            <p:nvPr/>
          </p:nvSpPr>
          <p:spPr bwMode="auto">
            <a:xfrm>
              <a:off x="5256" y="3209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12" name="Line 164"/>
            <p:cNvSpPr>
              <a:spLocks noChangeShapeType="1"/>
            </p:cNvSpPr>
            <p:nvPr/>
          </p:nvSpPr>
          <p:spPr bwMode="auto">
            <a:xfrm>
              <a:off x="5256" y="3710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13" name="Line 165"/>
            <p:cNvSpPr>
              <a:spLocks noChangeShapeType="1"/>
            </p:cNvSpPr>
            <p:nvPr/>
          </p:nvSpPr>
          <p:spPr bwMode="auto">
            <a:xfrm>
              <a:off x="4755" y="3710"/>
              <a:ext cx="1" cy="390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14" name="Line 166"/>
            <p:cNvSpPr>
              <a:spLocks noChangeShapeType="1"/>
            </p:cNvSpPr>
            <p:nvPr/>
          </p:nvSpPr>
          <p:spPr bwMode="auto">
            <a:xfrm>
              <a:off x="4811" y="3655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15" name="Line 167"/>
            <p:cNvSpPr>
              <a:spLocks noChangeShapeType="1"/>
            </p:cNvSpPr>
            <p:nvPr/>
          </p:nvSpPr>
          <p:spPr bwMode="auto">
            <a:xfrm>
              <a:off x="5340" y="3655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16" name="Line 168"/>
            <p:cNvSpPr>
              <a:spLocks noChangeShapeType="1"/>
            </p:cNvSpPr>
            <p:nvPr/>
          </p:nvSpPr>
          <p:spPr bwMode="auto">
            <a:xfrm>
              <a:off x="5340" y="4156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17" name="Line 169"/>
            <p:cNvSpPr>
              <a:spLocks noChangeShapeType="1"/>
            </p:cNvSpPr>
            <p:nvPr/>
          </p:nvSpPr>
          <p:spPr bwMode="auto">
            <a:xfrm>
              <a:off x="4811" y="4156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18" name="Line 170"/>
            <p:cNvSpPr>
              <a:spLocks noChangeShapeType="1"/>
            </p:cNvSpPr>
            <p:nvPr/>
          </p:nvSpPr>
          <p:spPr bwMode="auto">
            <a:xfrm>
              <a:off x="3" y="68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19" name="Line 171"/>
            <p:cNvSpPr>
              <a:spLocks noChangeShapeType="1"/>
            </p:cNvSpPr>
            <p:nvPr/>
          </p:nvSpPr>
          <p:spPr bwMode="auto">
            <a:xfrm>
              <a:off x="542" y="68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0" name="Line 172"/>
            <p:cNvSpPr>
              <a:spLocks noChangeShapeType="1"/>
            </p:cNvSpPr>
            <p:nvPr/>
          </p:nvSpPr>
          <p:spPr bwMode="auto">
            <a:xfrm>
              <a:off x="1071" y="68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1" name="Line 173"/>
            <p:cNvSpPr>
              <a:spLocks noChangeShapeType="1"/>
            </p:cNvSpPr>
            <p:nvPr/>
          </p:nvSpPr>
          <p:spPr bwMode="auto">
            <a:xfrm>
              <a:off x="1610" y="68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2" name="Line 174"/>
            <p:cNvSpPr>
              <a:spLocks noChangeShapeType="1"/>
            </p:cNvSpPr>
            <p:nvPr/>
          </p:nvSpPr>
          <p:spPr bwMode="auto">
            <a:xfrm>
              <a:off x="2139" y="68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3" name="Line 175"/>
            <p:cNvSpPr>
              <a:spLocks noChangeShapeType="1"/>
            </p:cNvSpPr>
            <p:nvPr/>
          </p:nvSpPr>
          <p:spPr bwMode="auto">
            <a:xfrm>
              <a:off x="2678" y="68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4" name="Line 176"/>
            <p:cNvSpPr>
              <a:spLocks noChangeShapeType="1"/>
            </p:cNvSpPr>
            <p:nvPr/>
          </p:nvSpPr>
          <p:spPr bwMode="auto">
            <a:xfrm>
              <a:off x="3207" y="68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5" name="Line 177"/>
            <p:cNvSpPr>
              <a:spLocks noChangeShapeType="1"/>
            </p:cNvSpPr>
            <p:nvPr/>
          </p:nvSpPr>
          <p:spPr bwMode="auto">
            <a:xfrm>
              <a:off x="3746" y="68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6" name="Line 178"/>
            <p:cNvSpPr>
              <a:spLocks noChangeShapeType="1"/>
            </p:cNvSpPr>
            <p:nvPr/>
          </p:nvSpPr>
          <p:spPr bwMode="auto">
            <a:xfrm>
              <a:off x="4275" y="68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7" name="Line 179"/>
            <p:cNvSpPr>
              <a:spLocks noChangeShapeType="1"/>
            </p:cNvSpPr>
            <p:nvPr/>
          </p:nvSpPr>
          <p:spPr bwMode="auto">
            <a:xfrm>
              <a:off x="4814" y="68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8" name="Line 180"/>
            <p:cNvSpPr>
              <a:spLocks noChangeShapeType="1"/>
            </p:cNvSpPr>
            <p:nvPr/>
          </p:nvSpPr>
          <p:spPr bwMode="auto">
            <a:xfrm>
              <a:off x="5343" y="68"/>
              <a:ext cx="390" cy="1"/>
            </a:xfrm>
            <a:prstGeom prst="line">
              <a:avLst/>
            </a:prstGeom>
            <a:noFill/>
            <a:ln w="2844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81"/>
          <p:cNvGrpSpPr>
            <a:grpSpLocks/>
          </p:cNvGrpSpPr>
          <p:nvPr/>
        </p:nvGrpSpPr>
        <p:grpSpPr bwMode="auto">
          <a:xfrm>
            <a:off x="533400" y="1905000"/>
            <a:ext cx="8075613" cy="1674813"/>
            <a:chOff x="336" y="1200"/>
            <a:chExt cx="5087" cy="1055"/>
          </a:xfrm>
        </p:grpSpPr>
        <p:sp>
          <p:nvSpPr>
            <p:cNvPr id="2230" name="Rectangle 182"/>
            <p:cNvSpPr>
              <a:spLocks noChangeArrowheads="1"/>
            </p:cNvSpPr>
            <p:nvPr/>
          </p:nvSpPr>
          <p:spPr bwMode="auto">
            <a:xfrm>
              <a:off x="2880" y="1200"/>
              <a:ext cx="2544" cy="528"/>
            </a:xfrm>
            <a:prstGeom prst="rect">
              <a:avLst/>
            </a:prstGeom>
            <a:solidFill>
              <a:srgbClr val="717EB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31" name="Rectangle 183"/>
            <p:cNvSpPr>
              <a:spLocks noChangeArrowheads="1"/>
            </p:cNvSpPr>
            <p:nvPr/>
          </p:nvSpPr>
          <p:spPr bwMode="auto">
            <a:xfrm>
              <a:off x="2880" y="1728"/>
              <a:ext cx="2544" cy="528"/>
            </a:xfrm>
            <a:prstGeom prst="rect">
              <a:avLst/>
            </a:prstGeom>
            <a:solidFill>
              <a:srgbClr val="D793C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32" name="Rectangle 184"/>
            <p:cNvSpPr>
              <a:spLocks noChangeArrowheads="1"/>
            </p:cNvSpPr>
            <p:nvPr/>
          </p:nvSpPr>
          <p:spPr bwMode="auto">
            <a:xfrm>
              <a:off x="336" y="1728"/>
              <a:ext cx="2544" cy="528"/>
            </a:xfrm>
            <a:prstGeom prst="rect">
              <a:avLst/>
            </a:prstGeom>
            <a:solidFill>
              <a:srgbClr val="8267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33" name="Rectangle 185"/>
            <p:cNvSpPr>
              <a:spLocks noChangeArrowheads="1"/>
            </p:cNvSpPr>
            <p:nvPr/>
          </p:nvSpPr>
          <p:spPr bwMode="auto">
            <a:xfrm>
              <a:off x="336" y="1200"/>
              <a:ext cx="2544" cy="528"/>
            </a:xfrm>
            <a:prstGeom prst="rect">
              <a:avLst/>
            </a:prstGeom>
            <a:solidFill>
              <a:srgbClr val="B4CD8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34" name="Rectangle 186"/>
            <p:cNvSpPr>
              <a:spLocks noChangeArrowheads="1"/>
            </p:cNvSpPr>
            <p:nvPr/>
          </p:nvSpPr>
          <p:spPr bwMode="auto">
            <a:xfrm>
              <a:off x="432" y="1296"/>
              <a:ext cx="4896" cy="864"/>
            </a:xfrm>
            <a:prstGeom prst="rect">
              <a:avLst/>
            </a:prstGeom>
            <a:solidFill>
              <a:srgbClr val="FDF9F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35" name="Rectangle 18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025650"/>
            <a:ext cx="7769225" cy="1433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18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Font typeface="Times New Roman" pitchFamily="16" charset="0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r>
              <a:rPr lang="en-GB"/>
              <a:t>26.03.08</a:t>
            </a:r>
          </a:p>
        </p:txBody>
      </p:sp>
      <p:sp>
        <p:nvSpPr>
          <p:cNvPr id="2237" name="Rectangle 189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24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2238" name="Rectangle 190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18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buFont typeface="Times New Roman" pitchFamily="16" charset="0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fld id="{6C364DA9-C454-4F8D-9354-C3157F616AB8}" type="slidenum">
              <a:rPr lang="en-GB"/>
              <a:pPr/>
              <a:t>‹#›</a:t>
            </a:fld>
            <a:endParaRPr lang="en-GB"/>
          </a:p>
        </p:txBody>
      </p:sp>
      <p:grpSp>
        <p:nvGrpSpPr>
          <p:cNvPr id="4" name="Group 191"/>
          <p:cNvGrpSpPr>
            <a:grpSpLocks/>
          </p:cNvGrpSpPr>
          <p:nvPr/>
        </p:nvGrpSpPr>
        <p:grpSpPr bwMode="auto">
          <a:xfrm>
            <a:off x="304800" y="6783388"/>
            <a:ext cx="8456613" cy="73025"/>
            <a:chOff x="192" y="4273"/>
            <a:chExt cx="5327" cy="46"/>
          </a:xfrm>
        </p:grpSpPr>
        <p:sp>
          <p:nvSpPr>
            <p:cNvPr id="2240" name="Rectangle 192"/>
            <p:cNvSpPr>
              <a:spLocks noChangeArrowheads="1"/>
            </p:cNvSpPr>
            <p:nvPr/>
          </p:nvSpPr>
          <p:spPr bwMode="auto">
            <a:xfrm>
              <a:off x="504" y="4273"/>
              <a:ext cx="312" cy="47"/>
            </a:xfrm>
            <a:prstGeom prst="rect">
              <a:avLst/>
            </a:prstGeom>
            <a:solidFill>
              <a:srgbClr val="D793C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41" name="Rectangle 193"/>
            <p:cNvSpPr>
              <a:spLocks noChangeArrowheads="1"/>
            </p:cNvSpPr>
            <p:nvPr/>
          </p:nvSpPr>
          <p:spPr bwMode="auto">
            <a:xfrm>
              <a:off x="192" y="4273"/>
              <a:ext cx="312" cy="47"/>
            </a:xfrm>
            <a:prstGeom prst="rect">
              <a:avLst/>
            </a:prstGeom>
            <a:solidFill>
              <a:srgbClr val="8267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42" name="Rectangle 194"/>
            <p:cNvSpPr>
              <a:spLocks noChangeArrowheads="1"/>
            </p:cNvSpPr>
            <p:nvPr/>
          </p:nvSpPr>
          <p:spPr bwMode="auto">
            <a:xfrm>
              <a:off x="1176" y="4273"/>
              <a:ext cx="312" cy="47"/>
            </a:xfrm>
            <a:prstGeom prst="rect">
              <a:avLst/>
            </a:prstGeom>
            <a:solidFill>
              <a:srgbClr val="717EB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43" name="Rectangle 195"/>
            <p:cNvSpPr>
              <a:spLocks noChangeArrowheads="1"/>
            </p:cNvSpPr>
            <p:nvPr/>
          </p:nvSpPr>
          <p:spPr bwMode="auto">
            <a:xfrm>
              <a:off x="864" y="4273"/>
              <a:ext cx="312" cy="47"/>
            </a:xfrm>
            <a:prstGeom prst="rect">
              <a:avLst/>
            </a:prstGeom>
            <a:solidFill>
              <a:srgbClr val="B4CD8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44" name="Rectangle 196"/>
            <p:cNvSpPr>
              <a:spLocks noChangeArrowheads="1"/>
            </p:cNvSpPr>
            <p:nvPr/>
          </p:nvSpPr>
          <p:spPr bwMode="auto">
            <a:xfrm>
              <a:off x="1848" y="4273"/>
              <a:ext cx="312" cy="47"/>
            </a:xfrm>
            <a:prstGeom prst="rect">
              <a:avLst/>
            </a:prstGeom>
            <a:solidFill>
              <a:srgbClr val="D793C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45" name="Rectangle 197"/>
            <p:cNvSpPr>
              <a:spLocks noChangeArrowheads="1"/>
            </p:cNvSpPr>
            <p:nvPr/>
          </p:nvSpPr>
          <p:spPr bwMode="auto">
            <a:xfrm>
              <a:off x="1536" y="4273"/>
              <a:ext cx="312" cy="47"/>
            </a:xfrm>
            <a:prstGeom prst="rect">
              <a:avLst/>
            </a:prstGeom>
            <a:solidFill>
              <a:srgbClr val="8267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46" name="Rectangle 198"/>
            <p:cNvSpPr>
              <a:spLocks noChangeArrowheads="1"/>
            </p:cNvSpPr>
            <p:nvPr/>
          </p:nvSpPr>
          <p:spPr bwMode="auto">
            <a:xfrm>
              <a:off x="2520" y="4273"/>
              <a:ext cx="312" cy="47"/>
            </a:xfrm>
            <a:prstGeom prst="rect">
              <a:avLst/>
            </a:prstGeom>
            <a:solidFill>
              <a:srgbClr val="717EB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47" name="Rectangle 199"/>
            <p:cNvSpPr>
              <a:spLocks noChangeArrowheads="1"/>
            </p:cNvSpPr>
            <p:nvPr/>
          </p:nvSpPr>
          <p:spPr bwMode="auto">
            <a:xfrm>
              <a:off x="2208" y="4273"/>
              <a:ext cx="312" cy="47"/>
            </a:xfrm>
            <a:prstGeom prst="rect">
              <a:avLst/>
            </a:prstGeom>
            <a:solidFill>
              <a:srgbClr val="B4CD8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48" name="Rectangle 200"/>
            <p:cNvSpPr>
              <a:spLocks noChangeArrowheads="1"/>
            </p:cNvSpPr>
            <p:nvPr/>
          </p:nvSpPr>
          <p:spPr bwMode="auto">
            <a:xfrm>
              <a:off x="3192" y="4273"/>
              <a:ext cx="312" cy="47"/>
            </a:xfrm>
            <a:prstGeom prst="rect">
              <a:avLst/>
            </a:prstGeom>
            <a:solidFill>
              <a:srgbClr val="D793C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49" name="Rectangle 201"/>
            <p:cNvSpPr>
              <a:spLocks noChangeArrowheads="1"/>
            </p:cNvSpPr>
            <p:nvPr/>
          </p:nvSpPr>
          <p:spPr bwMode="auto">
            <a:xfrm>
              <a:off x="2880" y="4273"/>
              <a:ext cx="312" cy="47"/>
            </a:xfrm>
            <a:prstGeom prst="rect">
              <a:avLst/>
            </a:prstGeom>
            <a:solidFill>
              <a:srgbClr val="8267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0" name="Rectangle 202"/>
            <p:cNvSpPr>
              <a:spLocks noChangeArrowheads="1"/>
            </p:cNvSpPr>
            <p:nvPr/>
          </p:nvSpPr>
          <p:spPr bwMode="auto">
            <a:xfrm>
              <a:off x="3864" y="4273"/>
              <a:ext cx="312" cy="47"/>
            </a:xfrm>
            <a:prstGeom prst="rect">
              <a:avLst/>
            </a:prstGeom>
            <a:solidFill>
              <a:srgbClr val="717EB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1" name="Rectangle 203"/>
            <p:cNvSpPr>
              <a:spLocks noChangeArrowheads="1"/>
            </p:cNvSpPr>
            <p:nvPr/>
          </p:nvSpPr>
          <p:spPr bwMode="auto">
            <a:xfrm>
              <a:off x="3552" y="4273"/>
              <a:ext cx="312" cy="47"/>
            </a:xfrm>
            <a:prstGeom prst="rect">
              <a:avLst/>
            </a:prstGeom>
            <a:solidFill>
              <a:srgbClr val="B4CD8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2" name="Rectangle 204"/>
            <p:cNvSpPr>
              <a:spLocks noChangeArrowheads="1"/>
            </p:cNvSpPr>
            <p:nvPr/>
          </p:nvSpPr>
          <p:spPr bwMode="auto">
            <a:xfrm>
              <a:off x="4536" y="4273"/>
              <a:ext cx="312" cy="47"/>
            </a:xfrm>
            <a:prstGeom prst="rect">
              <a:avLst/>
            </a:prstGeom>
            <a:solidFill>
              <a:srgbClr val="D793C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" name="Rectangle 205"/>
            <p:cNvSpPr>
              <a:spLocks noChangeArrowheads="1"/>
            </p:cNvSpPr>
            <p:nvPr/>
          </p:nvSpPr>
          <p:spPr bwMode="auto">
            <a:xfrm>
              <a:off x="4224" y="4273"/>
              <a:ext cx="312" cy="47"/>
            </a:xfrm>
            <a:prstGeom prst="rect">
              <a:avLst/>
            </a:prstGeom>
            <a:solidFill>
              <a:srgbClr val="8267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" name="Rectangle 206"/>
            <p:cNvSpPr>
              <a:spLocks noChangeArrowheads="1"/>
            </p:cNvSpPr>
            <p:nvPr/>
          </p:nvSpPr>
          <p:spPr bwMode="auto">
            <a:xfrm>
              <a:off x="5208" y="4273"/>
              <a:ext cx="312" cy="47"/>
            </a:xfrm>
            <a:prstGeom prst="rect">
              <a:avLst/>
            </a:prstGeom>
            <a:solidFill>
              <a:srgbClr val="717EB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5" name="Rectangle 207"/>
            <p:cNvSpPr>
              <a:spLocks noChangeArrowheads="1"/>
            </p:cNvSpPr>
            <p:nvPr/>
          </p:nvSpPr>
          <p:spPr bwMode="auto">
            <a:xfrm>
              <a:off x="4896" y="4273"/>
              <a:ext cx="312" cy="47"/>
            </a:xfrm>
            <a:prstGeom prst="rect">
              <a:avLst/>
            </a:prstGeom>
            <a:solidFill>
              <a:srgbClr val="B4CD8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256" name="Picture 208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437063" y="3363913"/>
            <a:ext cx="293687" cy="293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257" name="Rectangle 20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808" r:id="rId13"/>
  </p:sldLayoutIdLst>
  <p:hf sldNum="0" hdr="0" ft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Times New Roman" pitchFamily="16" charset="0"/>
          <a:cs typeface="Arial Unicode MS" charset="0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Times New Roman" pitchFamily="16" charset="0"/>
          <a:cs typeface="Arial Unicode MS" charset="0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Times New Roman" pitchFamily="16" charset="0"/>
          <a:cs typeface="Arial Unicode MS" charset="0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Times New Roman" pitchFamily="16" charset="0"/>
          <a:cs typeface="Arial Unicode MS" charset="0"/>
        </a:defRPr>
      </a:lvl5pPr>
      <a:lvl6pPr marL="457200"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Times New Roman" pitchFamily="16" charset="0"/>
          <a:cs typeface="Arial Unicode MS" charset="0"/>
        </a:defRPr>
      </a:lvl6pPr>
      <a:lvl7pPr marL="914400"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Times New Roman" pitchFamily="16" charset="0"/>
          <a:cs typeface="Arial Unicode MS" charset="0"/>
        </a:defRPr>
      </a:lvl7pPr>
      <a:lvl8pPr marL="1371600"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Times New Roman" pitchFamily="16" charset="0"/>
          <a:cs typeface="Arial Unicode MS" charset="0"/>
        </a:defRPr>
      </a:lvl8pPr>
      <a:lvl9pPr marL="1828800" algn="ctr" defTabSz="449263" rtl="0" eaLnBrk="1" fontAlgn="base" hangingPunct="1">
        <a:spcBef>
          <a:spcPct val="0"/>
        </a:spcBef>
        <a:spcAft>
          <a:spcPct val="0"/>
        </a:spcAft>
        <a:buClr>
          <a:srgbClr val="404176"/>
        </a:buClr>
        <a:buSzPct val="100000"/>
        <a:buFont typeface="Times New Roman" pitchFamily="16" charset="0"/>
        <a:defRPr sz="4400">
          <a:solidFill>
            <a:srgbClr val="404176"/>
          </a:solidFill>
          <a:latin typeface="Times New Roman" pitchFamily="16" charset="0"/>
          <a:cs typeface="Arial Unicode MS" charset="0"/>
        </a:defRPr>
      </a:lvl9pPr>
    </p:titleStyle>
    <p:bodyStyle>
      <a:lvl1pPr marL="339725" indent="-339725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75000"/>
        <a:buFont typeface="Times New Roman" pitchFamily="16" charset="0"/>
        <a:buBlip>
          <a:blip r:embed="rId17"/>
        </a:buBlip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49263" rtl="0" eaLnBrk="1" fontAlgn="base" hangingPunct="1">
        <a:spcBef>
          <a:spcPts val="700"/>
        </a:spcBef>
        <a:spcAft>
          <a:spcPct val="0"/>
        </a:spcAft>
        <a:buClr>
          <a:srgbClr val="D793C2"/>
        </a:buClr>
        <a:buSzPct val="105000"/>
        <a:buFont typeface="Times New Roman" pitchFamily="16" charset="0"/>
        <a:buChar char="•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717EB5"/>
        </a:buClr>
        <a:buSzPct val="105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826799"/>
        </a:buClr>
        <a:buSzPct val="105000"/>
        <a:buFont typeface="Times New Roman" pitchFamily="16" charset="0"/>
        <a:buChar char="•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826799"/>
        </a:buClr>
        <a:buSzPct val="105000"/>
        <a:buFont typeface="Times New Roman" pitchFamily="16" charset="0"/>
        <a:buChar char="•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826799"/>
        </a:buClr>
        <a:buSzPct val="105000"/>
        <a:buFont typeface="Times New Roman" pitchFamily="16" charset="0"/>
        <a:buChar char="•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826799"/>
        </a:buClr>
        <a:buSzPct val="105000"/>
        <a:buFont typeface="Times New Roman" pitchFamily="16" charset="0"/>
        <a:buChar char="•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826799"/>
        </a:buClr>
        <a:buSzPct val="105000"/>
        <a:buFont typeface="Times New Roman" pitchFamily="16" charset="0"/>
        <a:buChar char="•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826799"/>
        </a:buClr>
        <a:buSzPct val="105000"/>
        <a:buFont typeface="Times New Roman" pitchFamily="16" charset="0"/>
        <a:buChar char="•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E287B-9288-4379-BD7E-DB253AE255D5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6510A-E862-4B91-BD2B-CBF5F6A94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omanadvice.ru/aminokisloty-dlya-rosta-myshc" TargetMode="Externa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e4077937a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42999" y="-1142998"/>
            <a:ext cx="6858001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204864"/>
            <a:ext cx="7215238" cy="1938516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6000000" scaled="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Аминокислоты</a:t>
            </a:r>
            <a:b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6000000" scaled="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</a:b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6000000" scaled="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применение.</a:t>
            </a:r>
            <a:r>
              <a:rPr lang="ru-RU" sz="9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</a:t>
            </a:r>
            <a:endParaRPr lang="ru-RU" sz="9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5072074"/>
            <a:ext cx="4071966" cy="1143008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i="0" dirty="0" smtClean="0">
                <a:ln w="11430"/>
                <a:gradFill>
                  <a:gsLst>
                    <a:gs pos="0">
                      <a:srgbClr val="D6B19C"/>
                    </a:gs>
                    <a:gs pos="30000">
                      <a:srgbClr val="D49E6C"/>
                    </a:gs>
                    <a:gs pos="70000">
                      <a:srgbClr val="A65528"/>
                    </a:gs>
                    <a:gs pos="100000">
                      <a:srgbClr val="663012"/>
                    </a:gs>
                  </a:gsLst>
                  <a:lin ang="60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Выполнил </a:t>
            </a:r>
            <a:r>
              <a:rPr lang="ru-RU" sz="2000" b="1" dirty="0" smtClean="0">
                <a:ln w="11430"/>
                <a:gradFill>
                  <a:gsLst>
                    <a:gs pos="0">
                      <a:srgbClr val="D6B19C"/>
                    </a:gs>
                    <a:gs pos="30000">
                      <a:srgbClr val="D49E6C"/>
                    </a:gs>
                    <a:gs pos="70000">
                      <a:srgbClr val="A65528"/>
                    </a:gs>
                    <a:gs pos="100000">
                      <a:srgbClr val="663012"/>
                    </a:gs>
                  </a:gsLst>
                  <a:lin ang="60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обучающийся группы № 22 Сушков Андрей</a:t>
            </a:r>
          </a:p>
          <a:p>
            <a:r>
              <a:rPr lang="ru-RU" sz="2000" b="1" i="0" dirty="0" smtClean="0">
                <a:ln w="11430"/>
                <a:gradFill>
                  <a:gsLst>
                    <a:gs pos="0">
                      <a:srgbClr val="D6B19C"/>
                    </a:gs>
                    <a:gs pos="30000">
                      <a:srgbClr val="D49E6C"/>
                    </a:gs>
                    <a:gs pos="70000">
                      <a:srgbClr val="A65528"/>
                    </a:gs>
                    <a:gs pos="100000">
                      <a:srgbClr val="663012"/>
                    </a:gs>
                  </a:gsLst>
                  <a:lin ang="60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ГБОУ НПО РО ПУ№61</a:t>
            </a:r>
            <a:endParaRPr lang="ru-RU" sz="2000" b="1" i="0" dirty="0">
              <a:ln w="11430"/>
              <a:gradFill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60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Аминокислоты составляющие белков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АМИНОКИСЛОТЫ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органические (карбоновые) кислоты, молекулы которых содержат одну или несколько аминогрупп (NH2-rpynn); представляют собой основные структурные элементы молекул белков.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природе обнаружено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20 аминокислот. АМИНОКИСЛОТЫ занимают важнейшее место в азотистом обмене, из АМИНОКИСЛОТ построены все белки. </a:t>
            </a:r>
          </a:p>
        </p:txBody>
      </p:sp>
      <p:pic>
        <p:nvPicPr>
          <p:cNvPr id="1026" name="Picture 2" descr="D:\для загрузки на сайт\аминокислоты\картинки к презентации\Рибосома_в_процессе_синтеза_бел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8990013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Аминокислоты в медицине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медицине некоторые аминокислоты или их производные используются в качестве лекарственных средств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Гистидин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выпускается в виде солянокислой соли, или гидрохлорида -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Histidini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hydrochloridum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Гистидин повышает секреторную и моторную функцию органов желудочно-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кишечн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тракта; полагают, что гистидин способен нормализовать липопротеиновый обмен у больных атеросклерозом.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Кислота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глутаминовая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применяется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главным образом в неврологической и психиатрической практике при лечении эпилепсии, олигофрении, психозов, реактивных состояний, а также при задержке психического развития у детей, болезни Дауна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полиомиелите.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для загрузки на сайт\аминокислоты\картинки к презентации\Histid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100" y="1255911"/>
            <a:ext cx="2789270" cy="2893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для загрузки на сайт\аминокислоты\картинки к презентации\Глутаминовая-кислот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017" y="4149080"/>
            <a:ext cx="3390304" cy="25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046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Аминокислоты в спорте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400" dirty="0">
                <a:solidFill>
                  <a:srgbClr val="000000"/>
                </a:solidFill>
                <a:latin typeface="Times New Roman"/>
              </a:rPr>
              <a:t>Питание спортсменов значительно отличается от привычного нам рациона. Конечно, принципы правильного питания не чужды и любителям активного спорта. Однако, если занятия спортом являются для вас не только способом проведения досуга, а образом жизни, организму требуется значительно больше составляющих. Представьте, сколько сил и энергии тратится во время занятий на силовых тренажерах или во время интенсивных тренировок! Именно поэтому </a:t>
            </a:r>
            <a:r>
              <a:rPr lang="ru-RU" sz="3400" dirty="0">
                <a:solidFill>
                  <a:schemeClr val="accent2">
                    <a:lumMod val="75000"/>
                  </a:schemeClr>
                </a:solidFill>
                <a:latin typeface="Times New Roman"/>
                <a:hlinkClick r:id="rId2"/>
              </a:rPr>
              <a:t>аминокислоты</a:t>
            </a:r>
            <a:r>
              <a:rPr lang="ru-RU" sz="3400" dirty="0">
                <a:solidFill>
                  <a:srgbClr val="000000"/>
                </a:solidFill>
                <a:latin typeface="Times New Roman"/>
              </a:rPr>
              <a:t> нашли широкое применение в спорте в качестве активных </a:t>
            </a:r>
            <a:r>
              <a:rPr lang="ru-RU" sz="3400" dirty="0" smtClean="0">
                <a:solidFill>
                  <a:srgbClr val="000000"/>
                </a:solidFill>
                <a:latin typeface="Times New Roman"/>
              </a:rPr>
              <a:t>добавок.</a:t>
            </a:r>
            <a:r>
              <a:rPr lang="ru-RU" sz="3400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3400" dirty="0">
                <a:solidFill>
                  <a:srgbClr val="000000"/>
                </a:solidFill>
                <a:latin typeface="Times New Roman"/>
              </a:rPr>
            </a:br>
            <a:r>
              <a:rPr lang="ru-RU" sz="3400" dirty="0">
                <a:solidFill>
                  <a:srgbClr val="000000"/>
                </a:solidFill>
                <a:latin typeface="Times New Roman"/>
              </a:rPr>
              <a:t>Для скорейшего усвоения спортсмены предпочитают принимать аминокислоты в свободной форме. Такие препараты не требуют дополнительных </a:t>
            </a:r>
            <a:r>
              <a:rPr lang="ru-RU" sz="3400" dirty="0" err="1">
                <a:solidFill>
                  <a:srgbClr val="000000"/>
                </a:solidFill>
                <a:latin typeface="Times New Roman"/>
              </a:rPr>
              <a:t>энергозатрат</a:t>
            </a:r>
            <a:r>
              <a:rPr lang="ru-RU" sz="3400" dirty="0">
                <a:solidFill>
                  <a:srgbClr val="000000"/>
                </a:solidFill>
                <a:latin typeface="Times New Roman"/>
              </a:rPr>
              <a:t> организма.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br>
              <a:rPr lang="ru-RU" dirty="0">
                <a:solidFill>
                  <a:srgbClr val="000000"/>
                </a:solidFill>
                <a:latin typeface="Times New Roman"/>
              </a:rPr>
            </a:br>
            <a:endParaRPr lang="ru-RU" dirty="0"/>
          </a:p>
        </p:txBody>
      </p:sp>
      <p:pic>
        <p:nvPicPr>
          <p:cNvPr id="1026" name="Picture 2" descr="C:\Users\Танюша\Downloads\aminokisloty_dlya_sportsmeno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850" y="4656856"/>
            <a:ext cx="158115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нюша\Downloads\primenenie_aminokislo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175569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для загрузки на сайт\аминокислоты\картинки к презентации\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404" y="1484784"/>
            <a:ext cx="4936868" cy="3856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58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Домашний протеин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Яичный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порошок – поставщик белка;</a:t>
            </a:r>
            <a:endParaRPr lang="ru-RU" dirty="0">
              <a:solidFill>
                <a:srgbClr val="383838"/>
              </a:solidFill>
              <a:latin typeface="Tahoma"/>
            </a:endParaRPr>
          </a:p>
          <a:p>
            <a:pPr marL="114300" indent="0">
              <a:spcAft>
                <a:spcPts val="100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 Белковый концентрат из сои</a:t>
            </a:r>
            <a:endParaRPr lang="ru-RU" dirty="0">
              <a:solidFill>
                <a:srgbClr val="383838"/>
              </a:solidFill>
              <a:latin typeface="Tahoma"/>
            </a:endParaRPr>
          </a:p>
          <a:p>
            <a:pPr marL="114300" indent="0">
              <a:spcAft>
                <a:spcPts val="100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 Пророщенная пшеница – кладезь микроэлементов, витаминов</a:t>
            </a:r>
            <a:endParaRPr lang="ru-RU" dirty="0">
              <a:solidFill>
                <a:srgbClr val="383838"/>
              </a:solidFill>
              <a:latin typeface="Tahoma"/>
            </a:endParaRPr>
          </a:p>
          <a:p>
            <a:pPr marL="114300" indent="0"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Творог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обезжиренный</a:t>
            </a:r>
            <a:endParaRPr lang="ru-RU" dirty="0">
              <a:solidFill>
                <a:srgbClr val="383838"/>
              </a:solidFill>
              <a:latin typeface="Tahoma"/>
            </a:endParaRPr>
          </a:p>
          <a:p>
            <a:pPr marL="114300" indent="0">
              <a:spcAft>
                <a:spcPts val="100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 Бананы, арахис – продукты с высокой долей растительного белка.</a:t>
            </a:r>
            <a:endParaRPr lang="ru-RU" b="0" i="0" dirty="0">
              <a:solidFill>
                <a:srgbClr val="383838"/>
              </a:solidFill>
              <a:effectLst/>
              <a:latin typeface="Tahoma"/>
            </a:endParaRPr>
          </a:p>
        </p:txBody>
      </p:sp>
      <p:pic>
        <p:nvPicPr>
          <p:cNvPr id="4098" name="Picture 2" descr="D:\для загрузки на сайт\аминокислоты\картинки к презентации\profileATmYQ8_p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052736"/>
            <a:ext cx="1828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для загрузки на сайт\аминокислоты\картинки к презентации\59649-PROTEINijpgifile3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963" y="2060848"/>
            <a:ext cx="1609725" cy="12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для загрузки на сайт\аминокислоты\картинки к презентации\SproutsOfAllKinds-850x4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754" y="2664098"/>
            <a:ext cx="4192141" cy="197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для загрузки на сайт\аминокислоты\картинки к презентации\1785424-c0f58025cf4b8db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640" y="3429000"/>
            <a:ext cx="2718048" cy="159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:\для загрузки на сайт\аминокислоты\картинки к презентации\344339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773" y="3034017"/>
            <a:ext cx="2455515" cy="196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D:\для загрузки на сайт\аминокислоты\картинки к презентации\84185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088" y="40005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10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Аминокислоты в промышленности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Традиционным промышленным методом их получения является ферментация, однако все большее значение приобретают химические и особенно ферментативные методы синтеза различных аминокислот 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1. Химический синтез</a:t>
            </a:r>
          </a:p>
          <a:p>
            <a:pPr marL="0" indent="0">
              <a:buNone/>
            </a:pPr>
            <a:r>
              <a:rPr lang="ru-RU" b="1" dirty="0" smtClean="0"/>
              <a:t>2. Микробиологический синтез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5122" name="Picture 2" descr="D:\для загрузки на сайт\аминокислоты\картинки к презентации\26311_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429000"/>
            <a:ext cx="2822461" cy="185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для загрузки на сайт\аминокислоты\картинки к презентации\i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570" y="4581128"/>
            <a:ext cx="2292051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905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Аминокислоты в сельском хозяйстве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Антибиотики применяют в нескольких целях:</a:t>
            </a:r>
          </a:p>
          <a:p>
            <a:pPr marL="0" indent="0">
              <a:buNone/>
            </a:pPr>
            <a:r>
              <a:rPr lang="ru-RU" dirty="0"/>
              <a:t>- для борьбы с болезнями животных;</a:t>
            </a:r>
          </a:p>
          <a:p>
            <a:pPr marL="0" indent="0">
              <a:buNone/>
            </a:pPr>
            <a:r>
              <a:rPr lang="ru-RU" dirty="0"/>
              <a:t>- для борьбы с болезнями растений;</a:t>
            </a:r>
          </a:p>
          <a:p>
            <a:pPr marL="0" indent="0">
              <a:buNone/>
            </a:pPr>
            <a:r>
              <a:rPr lang="ru-RU" dirty="0"/>
              <a:t>- как стимуляторы роста животных;</a:t>
            </a:r>
          </a:p>
          <a:p>
            <a:pPr marL="0" indent="0">
              <a:buNone/>
            </a:pPr>
            <a:r>
              <a:rPr lang="ru-RU" dirty="0"/>
              <a:t>- при консервировании продуктов;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C:\Users\Танюша\Downloads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301" y="908720"/>
            <a:ext cx="2577075" cy="193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Танюша\Downloads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301" y="2462596"/>
            <a:ext cx="2577075" cy="1932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Танюша\Downloads\i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300" y="3501007"/>
            <a:ext cx="2577075" cy="205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Танюша\Downloads\i (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609" y="4869160"/>
            <a:ext cx="2722863" cy="193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70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15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Arial Unicode MS"/>
      </a:majorFont>
      <a:minorFont>
        <a:latin typeface="Times New Roman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Arial Unicode MS"/>
      </a:majorFont>
      <a:minorFont>
        <a:latin typeface="Times New Roman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Другая 3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Тема15</Template>
  <TotalTime>643</TotalTime>
  <Words>215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Тема15</vt:lpstr>
      <vt:lpstr>Тема Office</vt:lpstr>
      <vt:lpstr>1_Тема Office</vt:lpstr>
      <vt:lpstr>Аминокислоты применение. </vt:lpstr>
      <vt:lpstr>Аминокислоты составляющие белков</vt:lpstr>
      <vt:lpstr>Аминокислоты в медицине</vt:lpstr>
      <vt:lpstr>Аминокислоты в спорте</vt:lpstr>
      <vt:lpstr>Домашний протеин</vt:lpstr>
      <vt:lpstr>Аминокислоты в промышленности</vt:lpstr>
      <vt:lpstr>Аминокислоты в сельском хозяйстве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Танюша</cp:lastModifiedBy>
  <cp:revision>88</cp:revision>
  <dcterms:created xsi:type="dcterms:W3CDTF">2008-05-04T16:39:09Z</dcterms:created>
  <dcterms:modified xsi:type="dcterms:W3CDTF">2015-02-06T11:25:10Z</dcterms:modified>
</cp:coreProperties>
</file>