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72" r:id="rId5"/>
    <p:sldId id="284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660"/>
  </p:normalViewPr>
  <p:slideViewPr>
    <p:cSldViewPr>
      <p:cViewPr>
        <p:scale>
          <a:sx n="50" d="100"/>
          <a:sy n="50" d="100"/>
        </p:scale>
        <p:origin x="-1738" y="-38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F0581B-F79A-4609-8CF6-00BBB5254BFB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D9B0FE-0619-4B52-9AB0-5C26B18D3B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9401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D9B0FE-0619-4B52-9AB0-5C26B18D3BB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9ACB4-9B65-44FF-BD4F-B58654EDBED9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2486A-C855-468E-8AC8-8C00072F6F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9ACB4-9B65-44FF-BD4F-B58654EDBED9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2486A-C855-468E-8AC8-8C00072F6F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9ACB4-9B65-44FF-BD4F-B58654EDBED9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2486A-C855-468E-8AC8-8C00072F6F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9ACB4-9B65-44FF-BD4F-B58654EDBED9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2486A-C855-468E-8AC8-8C00072F6F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9ACB4-9B65-44FF-BD4F-B58654EDBED9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2486A-C855-468E-8AC8-8C00072F6F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9ACB4-9B65-44FF-BD4F-B58654EDBED9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2486A-C855-468E-8AC8-8C00072F6F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9ACB4-9B65-44FF-BD4F-B58654EDBED9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2486A-C855-468E-8AC8-8C00072F6F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9ACB4-9B65-44FF-BD4F-B58654EDBED9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2486A-C855-468E-8AC8-8C00072F6F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9ACB4-9B65-44FF-BD4F-B58654EDBED9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2486A-C855-468E-8AC8-8C00072F6F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9ACB4-9B65-44FF-BD4F-B58654EDBED9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2486A-C855-468E-8AC8-8C00072F6F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9ACB4-9B65-44FF-BD4F-B58654EDBED9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2486A-C855-468E-8AC8-8C00072F6F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269ACB4-9B65-44FF-BD4F-B58654EDBED9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4C2486A-C855-468E-8AC8-8C00072F6F7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7;&#1086;&#1085;&#1103;\Downloads\Sonya%20Muratova%20-%20SHumi%20Amur%20%5bpleer.com%5d.mp3" TargetMode="Externa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5357826"/>
            <a:ext cx="6572296" cy="107157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endParaRPr lang="ru-RU" i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Представляет Соня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</a:rPr>
              <a:t>Кудревская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 4б класс</a:t>
            </a:r>
          </a:p>
          <a:p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МБОУ СОШ №27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</a:rPr>
              <a:t>г.Хабаровск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 2014г</a:t>
            </a:r>
          </a:p>
          <a:p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Учитель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</a:rPr>
              <a:t>Табанькова</a:t>
            </a:r>
            <a:r>
              <a:rPr lang="ru-RU" i="1" smtClean="0">
                <a:solidFill>
                  <a:schemeClr val="tx2">
                    <a:lumMod val="75000"/>
                  </a:schemeClr>
                </a:solidFill>
              </a:rPr>
              <a:t> М.В.</a:t>
            </a:r>
            <a:endParaRPr lang="ru-RU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0654793">
            <a:off x="685800" y="1071547"/>
            <a:ext cx="7772400" cy="500066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8000" i="1" dirty="0" smtClean="0">
                <a:latin typeface="Arial Black" pitchFamily="34" charset="0"/>
              </a:rPr>
              <a:t>Наш Амур</a:t>
            </a:r>
            <a:endParaRPr lang="ru-RU" sz="8000" i="1" dirty="0">
              <a:latin typeface="Arial Black" pitchFamily="34" charset="0"/>
            </a:endParaRPr>
          </a:p>
        </p:txBody>
      </p:sp>
      <p:pic>
        <p:nvPicPr>
          <p:cNvPr id="4" name="Sonya Muratova - SHumi Amur [pleer.com]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7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7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51000" numSld="17" showWhenStopped="0">
                <p:cTn id="3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 build="p" animBg="1"/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457200" y="428604"/>
            <a:ext cx="8229600" cy="557216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i="1" dirty="0" smtClean="0"/>
              <a:t>Славный, могучий, широкий, величавый!</a:t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По тайге, долинам, средь горных хребтов держит Амур путь к Тихому океану…</a:t>
            </a:r>
            <a:br>
              <a:rPr lang="ru-RU" i="1" dirty="0" smtClean="0"/>
            </a:br>
            <a:endParaRPr lang="ru-RU" i="1" dirty="0"/>
          </a:p>
        </p:txBody>
      </p:sp>
    </p:spTree>
  </p:cSld>
  <p:clrMapOvr>
    <a:masterClrMapping/>
  </p:clrMapOvr>
  <p:transition spd="slow" advClick="0" advTm="5000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Фотографии\Амур\амур7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 rot="20648175">
            <a:off x="484164" y="3342197"/>
            <a:ext cx="4319560" cy="3239670"/>
          </a:xfrm>
          <a:prstGeom prst="rect">
            <a:avLst/>
          </a:prstGeom>
          <a:noFill/>
        </p:spPr>
      </p:pic>
      <p:pic>
        <p:nvPicPr>
          <p:cNvPr id="5" name="Picture 2" descr="D:\Фотографии\Амур\амур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854120">
            <a:off x="4946262" y="3604651"/>
            <a:ext cx="3926397" cy="2912078"/>
          </a:xfrm>
          <a:prstGeom prst="rect">
            <a:avLst/>
          </a:prstGeom>
          <a:noFill/>
        </p:spPr>
      </p:pic>
      <p:pic>
        <p:nvPicPr>
          <p:cNvPr id="1026" name="Picture 2" descr="D:\Фотографии\Амур\амур10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 rot="961511">
            <a:off x="5221416" y="284508"/>
            <a:ext cx="3376089" cy="2485376"/>
          </a:xfrm>
          <a:prstGeom prst="rect">
            <a:avLst/>
          </a:prstGeom>
          <a:noFill/>
        </p:spPr>
      </p:pic>
      <p:pic>
        <p:nvPicPr>
          <p:cNvPr id="7" name="Picture 2" descr="D:\Фотографии\Амур\амур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0900667">
            <a:off x="256935" y="194791"/>
            <a:ext cx="3925670" cy="2944253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3000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decel="100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decel="100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Фотографии\Амур\амур4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 rot="983118">
            <a:off x="4927417" y="387233"/>
            <a:ext cx="3997678" cy="2956138"/>
          </a:xfrm>
          <a:prstGeom prst="rect">
            <a:avLst/>
          </a:prstGeom>
          <a:noFill/>
        </p:spPr>
      </p:pic>
      <p:pic>
        <p:nvPicPr>
          <p:cNvPr id="5" name="Рисунок 4" descr="амур2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580213">
            <a:off x="451236" y="509121"/>
            <a:ext cx="3648775" cy="27123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2" descr="D:\Фотографии\Амур\амур1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0760623">
            <a:off x="279862" y="3567512"/>
            <a:ext cx="3755270" cy="2785158"/>
          </a:xfrm>
          <a:prstGeom prst="rect">
            <a:avLst/>
          </a:prstGeom>
          <a:noFill/>
        </p:spPr>
      </p:pic>
      <p:pic>
        <p:nvPicPr>
          <p:cNvPr id="7" name="Picture 2" descr="D:\Фотографии\Амур\амур1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730313">
            <a:off x="5076056" y="3597498"/>
            <a:ext cx="4044746" cy="2999853"/>
          </a:xfrm>
          <a:prstGeom prst="rect">
            <a:avLst/>
          </a:prstGeom>
          <a:noFill/>
        </p:spPr>
      </p:pic>
      <p:pic>
        <p:nvPicPr>
          <p:cNvPr id="8" name="Picture 2" descr="D:\Фотографии\Амур\амур18.jpg"/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2404876" y="1776869"/>
            <a:ext cx="6203369" cy="4652527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3000">
    <p:dissolve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536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428868"/>
            <a:ext cx="8501122" cy="4214842"/>
          </a:xfrm>
          <a:solidFill>
            <a:schemeClr val="bg2">
              <a:lumMod val="75000"/>
            </a:schemeClr>
          </a:solidFill>
        </p:spPr>
        <p:txBody>
          <a:bodyPr>
            <a:normAutofit lnSpcReduction="10000"/>
          </a:bodyPr>
          <a:lstStyle/>
          <a:p>
            <a:r>
              <a:rPr lang="ru-RU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Пути решения:</a:t>
            </a:r>
          </a:p>
          <a:p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Ужесточение штрафов</a:t>
            </a:r>
          </a:p>
          <a:p>
            <a:pPr>
              <a:buFont typeface="Arial" pitchFamily="34" charset="0"/>
              <a:buChar char="•"/>
            </a:pP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Пересмотр международных договоров с Китаем</a:t>
            </a:r>
          </a:p>
          <a:p>
            <a:pPr>
              <a:buFont typeface="Arial" pitchFamily="34" charset="0"/>
              <a:buChar char="•"/>
            </a:pP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Очистка и охрана вод и прибрежной территории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785949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Основной источник загрязнения –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ЧЕЛОВЕК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 advClick="0" advTm="2000">
    <p:wipe dir="d"/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3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50"/>
                            </p:stCondLst>
                            <p:childTnLst>
                              <p:par>
                                <p:cTn id="20" presetID="3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900"/>
                            </p:stCondLst>
                            <p:childTnLst>
                              <p:par>
                                <p:cTn id="26" presetID="3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250"/>
                            </p:stCondLst>
                            <p:childTnLst>
                              <p:par>
                                <p:cTn id="32" presetID="3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3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2" grpId="0" animBg="1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260</TotalTime>
  <Words>47</Words>
  <Application>Microsoft Office PowerPoint</Application>
  <PresentationFormat>Экран (4:3)</PresentationFormat>
  <Paragraphs>13</Paragraphs>
  <Slides>5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Наш Амур</vt:lpstr>
      <vt:lpstr>Славный, могучий, широкий, величавый!  По тайге, долинам, средь горных хребтов держит Амур путь к Тихому океану… </vt:lpstr>
      <vt:lpstr>Презентация PowerPoint</vt:lpstr>
      <vt:lpstr>Презентация PowerPoint</vt:lpstr>
      <vt:lpstr>Основной источник загрязнения –  ЧЕЛОВЕК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 Амур</dc:title>
  <dc:creator>Пользователь Windows</dc:creator>
  <cp:lastModifiedBy>Учитель</cp:lastModifiedBy>
  <cp:revision>36</cp:revision>
  <dcterms:created xsi:type="dcterms:W3CDTF">2014-03-31T04:16:48Z</dcterms:created>
  <dcterms:modified xsi:type="dcterms:W3CDTF">2015-02-06T05:24:05Z</dcterms:modified>
</cp:coreProperties>
</file>