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x-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79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17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-8466" y="-8468"/>
            <a:ext cx="9169804" cy="6874935"/>
            <a:chOff x="-8466" y="-8468"/>
            <a:chExt cx="9169804" cy="6874935"/>
          </a:xfrm>
        </p:grpSpPr>
        <p:cxnSp>
          <p:nvCxnSpPr>
            <p:cNvPr id="17" name="Straight Connector 16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Freeform 18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0" name="Freeform 19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1" name="Freeform 20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2" name="Freeform 21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3" name="Freeform 22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4" name="Freeform 23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5" name="Freeform 24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28" name="Freeform 27"/>
            <p:cNvSpPr/>
            <p:nvPr/>
          </p:nvSpPr>
          <p:spPr>
            <a:xfrm>
              <a:off x="-8466" y="-8468"/>
              <a:ext cx="863600" cy="5698067"/>
            </a:xfrm>
            <a:custGeom>
              <a:avLst/>
              <a:gdLst/>
              <a:ahLst/>
              <a:cxnLst/>
              <a:rect l="l" t="t" r="r" b="b"/>
              <a:pathLst>
                <a:path w="863600" h="5698067">
                  <a:moveTo>
                    <a:pt x="0" y="8467"/>
                  </a:moveTo>
                  <a:lnTo>
                    <a:pt x="863600" y="0"/>
                  </a:lnTo>
                  <a:lnTo>
                    <a:pt x="863600" y="16934"/>
                  </a:lnTo>
                  <a:lnTo>
                    <a:pt x="0" y="5698067"/>
                  </a:lnTo>
                  <a:lnTo>
                    <a:pt x="0" y="8467"/>
                  </a:ln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30595" y="2404534"/>
            <a:ext cx="5826719" cy="1646302"/>
          </a:xfrm>
        </p:spPr>
        <p:txBody>
          <a:bodyPr anchor="b">
            <a:noAutofit/>
          </a:bodyPr>
          <a:lstStyle>
            <a:lvl1pPr algn="r">
              <a:defRPr sz="5400">
                <a:solidFill>
                  <a:schemeClr val="accent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30595" y="4050834"/>
            <a:ext cx="5826719" cy="1096899"/>
          </a:xfrm>
        </p:spPr>
        <p:txBody>
          <a:bodyPr anchor="t"/>
          <a:lstStyle>
            <a:lvl1pPr marL="0" indent="0" algn="r">
              <a:buNone/>
              <a:defRPr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154482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3403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4470400"/>
            <a:ext cx="6347714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42854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01074" y="3632200"/>
            <a:ext cx="541980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470400"/>
            <a:ext cx="6347715" cy="1570962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292674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1931988"/>
            <a:ext cx="6347715" cy="2595460"/>
          </a:xfrm>
        </p:spPr>
        <p:txBody>
          <a:bodyPr anchor="b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78087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74885" y="609600"/>
            <a:ext cx="6072182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  <p:sp>
        <p:nvSpPr>
          <p:cNvPr id="24" name="TextBox 23"/>
          <p:cNvSpPr txBox="1"/>
          <p:nvPr/>
        </p:nvSpPr>
        <p:spPr>
          <a:xfrm>
            <a:off x="482711" y="790378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6747699" y="2886556"/>
            <a:ext cx="457319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>
                    <a:lumMod val="60000"/>
                    <a:lumOff val="40000"/>
                  </a:schemeClr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97617346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5848" y="609600"/>
            <a:ext cx="6341465" cy="3022600"/>
          </a:xfrm>
        </p:spPr>
        <p:txBody>
          <a:bodyPr anchor="ctr">
            <a:normAutofit/>
          </a:bodyPr>
          <a:lstStyle>
            <a:lvl1pPr algn="l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09597" y="4013200"/>
            <a:ext cx="6347716" cy="514248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1513914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3864287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3037633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977312" y="609600"/>
            <a:ext cx="978812" cy="5251451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599" y="609600"/>
            <a:ext cx="5195026" cy="525145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73664884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709637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8" y="2700868"/>
            <a:ext cx="6347715" cy="1826581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8" y="4527448"/>
            <a:ext cx="6347715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63198065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2160589"/>
            <a:ext cx="3088109" cy="3880772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9204" y="2160590"/>
            <a:ext cx="3088110" cy="3880773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87518871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599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66640" y="2160983"/>
            <a:ext cx="309067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66640" y="2737246"/>
            <a:ext cx="3090672" cy="330411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3048889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4" cy="13208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1024877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1420863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1498604"/>
            <a:ext cx="2790182" cy="1278466"/>
          </a:xfrm>
        </p:spPr>
        <p:txBody>
          <a:bodyPr anchor="b">
            <a:normAutofit/>
          </a:bodyPr>
          <a:lstStyle>
            <a:lvl1pPr>
              <a:defRPr sz="2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275" y="514925"/>
            <a:ext cx="3386037" cy="5526437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2777069"/>
            <a:ext cx="2790182" cy="2584449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13941038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599" y="4800600"/>
            <a:ext cx="6347714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609599" y="609600"/>
            <a:ext cx="6347714" cy="3845718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599" y="5367338"/>
            <a:ext cx="6347714" cy="674024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8724219"/>
      </p:ext>
    </p:extLst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" name="Group 16"/>
          <p:cNvGrpSpPr/>
          <p:nvPr/>
        </p:nvGrpSpPr>
        <p:grpSpPr>
          <a:xfrm>
            <a:off x="-8467" y="-8468"/>
            <a:ext cx="9169805" cy="6874935"/>
            <a:chOff x="-8467" y="-8468"/>
            <a:chExt cx="9169805" cy="6874935"/>
          </a:xfrm>
        </p:grpSpPr>
        <p:sp>
          <p:nvSpPr>
            <p:cNvPr id="7" name="Freeform 6"/>
            <p:cNvSpPr/>
            <p:nvPr/>
          </p:nvSpPr>
          <p:spPr>
            <a:xfrm>
              <a:off x="-8467" y="4013200"/>
              <a:ext cx="457200" cy="2853267"/>
            </a:xfrm>
            <a:custGeom>
              <a:avLst/>
              <a:gdLst/>
              <a:ahLst/>
              <a:cxnLst/>
              <a:rect l="l" t="t" r="r" b="b"/>
              <a:pathLst>
                <a:path w="457200" h="2853267">
                  <a:moveTo>
                    <a:pt x="0" y="0"/>
                  </a:moveTo>
                  <a:lnTo>
                    <a:pt x="457200" y="2853267"/>
                  </a:lnTo>
                  <a:lnTo>
                    <a:pt x="0" y="2844800"/>
                  </a:lnTo>
                  <a:cubicBezTo>
                    <a:pt x="2822" y="1905000"/>
                    <a:pt x="5645" y="965200"/>
                    <a:pt x="0" y="0"/>
                  </a:cubicBezTo>
                  <a:close/>
                </a:path>
              </a:pathLst>
            </a:custGeom>
            <a:solidFill>
              <a:schemeClr val="accent1">
                <a:alpha val="8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cxnSp>
          <p:nvCxnSpPr>
            <p:cNvPr id="8" name="Straight Connector 7"/>
            <p:cNvCxnSpPr/>
            <p:nvPr/>
          </p:nvCxnSpPr>
          <p:spPr>
            <a:xfrm flipV="1">
              <a:off x="5130830" y="4175605"/>
              <a:ext cx="4022475" cy="2682396"/>
            </a:xfrm>
            <a:prstGeom prst="line">
              <a:avLst/>
            </a:prstGeom>
            <a:ln w="9525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>
              <a:off x="7042707" y="0"/>
              <a:ext cx="1219200" cy="6858000"/>
            </a:xfrm>
            <a:prstGeom prst="line">
              <a:avLst/>
            </a:prstGeom>
            <a:ln w="9525">
              <a:solidFill>
                <a:schemeClr val="bg1">
                  <a:lumMod val="75000"/>
                </a:schemeClr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Freeform 9"/>
            <p:cNvSpPr/>
            <p:nvPr/>
          </p:nvSpPr>
          <p:spPr>
            <a:xfrm>
              <a:off x="6891896" y="1"/>
              <a:ext cx="2269442" cy="6866466"/>
            </a:xfrm>
            <a:custGeom>
              <a:avLst/>
              <a:gdLst/>
              <a:ahLst/>
              <a:cxnLst/>
              <a:rect l="l" t="t" r="r" b="b"/>
              <a:pathLst>
                <a:path w="2269442" h="6866466">
                  <a:moveTo>
                    <a:pt x="2023534" y="0"/>
                  </a:moveTo>
                  <a:lnTo>
                    <a:pt x="0" y="6858000"/>
                  </a:lnTo>
                  <a:lnTo>
                    <a:pt x="2269067" y="6866466"/>
                  </a:lnTo>
                  <a:cubicBezTo>
                    <a:pt x="2271889" y="4580466"/>
                    <a:pt x="2257778" y="2294466"/>
                    <a:pt x="2260600" y="8466"/>
                  </a:cubicBezTo>
                  <a:lnTo>
                    <a:pt x="2023534" y="0"/>
                  </a:lnTo>
                  <a:close/>
                </a:path>
              </a:pathLst>
            </a:custGeom>
            <a:solidFill>
              <a:schemeClr val="accent1">
                <a:alpha val="3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1" name="Freeform 10"/>
            <p:cNvSpPr/>
            <p:nvPr/>
          </p:nvSpPr>
          <p:spPr>
            <a:xfrm>
              <a:off x="7205158" y="-8467"/>
              <a:ext cx="1948147" cy="6866467"/>
            </a:xfrm>
            <a:custGeom>
              <a:avLst/>
              <a:gdLst/>
              <a:ahLst/>
              <a:cxnLst/>
              <a:rect l="l" t="t" r="r" b="b"/>
              <a:pathLst>
                <a:path w="1948147" h="6866467">
                  <a:moveTo>
                    <a:pt x="0" y="0"/>
                  </a:moveTo>
                  <a:lnTo>
                    <a:pt x="1202267" y="6866467"/>
                  </a:lnTo>
                  <a:lnTo>
                    <a:pt x="1947333" y="6866467"/>
                  </a:lnTo>
                  <a:cubicBezTo>
                    <a:pt x="1944511" y="4577645"/>
                    <a:pt x="1950155" y="2288822"/>
                    <a:pt x="1947333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2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2" name="Freeform 11"/>
            <p:cNvSpPr/>
            <p:nvPr/>
          </p:nvSpPr>
          <p:spPr>
            <a:xfrm>
              <a:off x="6637896" y="3920066"/>
              <a:ext cx="2513565" cy="2937933"/>
            </a:xfrm>
            <a:custGeom>
              <a:avLst/>
              <a:gdLst/>
              <a:ahLst/>
              <a:cxnLst/>
              <a:rect l="l" t="t" r="r" b="b"/>
              <a:pathLst>
                <a:path w="3259667" h="3810000">
                  <a:moveTo>
                    <a:pt x="0" y="3810000"/>
                  </a:moveTo>
                  <a:lnTo>
                    <a:pt x="3251200" y="0"/>
                  </a:lnTo>
                  <a:cubicBezTo>
                    <a:pt x="3254022" y="1270000"/>
                    <a:pt x="3256845" y="2540000"/>
                    <a:pt x="3259667" y="3810000"/>
                  </a:cubicBezTo>
                  <a:lnTo>
                    <a:pt x="0" y="3810000"/>
                  </a:lnTo>
                  <a:close/>
                </a:path>
              </a:pathLst>
            </a:custGeom>
            <a:solidFill>
              <a:schemeClr val="accent2">
                <a:alpha val="7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3" name="Freeform 12"/>
            <p:cNvSpPr/>
            <p:nvPr/>
          </p:nvSpPr>
          <p:spPr>
            <a:xfrm>
              <a:off x="7010429" y="-8467"/>
              <a:ext cx="2142876" cy="6866467"/>
            </a:xfrm>
            <a:custGeom>
              <a:avLst/>
              <a:gdLst/>
              <a:ahLst/>
              <a:cxnLst/>
              <a:rect l="l" t="t" r="r" b="b"/>
              <a:pathLst>
                <a:path w="2853267" h="6866467">
                  <a:moveTo>
                    <a:pt x="0" y="0"/>
                  </a:moveTo>
                  <a:lnTo>
                    <a:pt x="2472267" y="6866467"/>
                  </a:lnTo>
                  <a:lnTo>
                    <a:pt x="2853267" y="6858000"/>
                  </a:lnTo>
                  <a:lnTo>
                    <a:pt x="2853267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>
                <a:lumMod val="75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4" name="Freeform 13"/>
            <p:cNvSpPr/>
            <p:nvPr/>
          </p:nvSpPr>
          <p:spPr>
            <a:xfrm>
              <a:off x="8295776" y="-8467"/>
              <a:ext cx="857530" cy="6866467"/>
            </a:xfrm>
            <a:custGeom>
              <a:avLst/>
              <a:gdLst/>
              <a:ahLst/>
              <a:cxnLst/>
              <a:rect l="l" t="t" r="r" b="b"/>
              <a:pathLst>
                <a:path w="1286933" h="6866467">
                  <a:moveTo>
                    <a:pt x="1016000" y="0"/>
                  </a:moveTo>
                  <a:lnTo>
                    <a:pt x="0" y="6866467"/>
                  </a:lnTo>
                  <a:lnTo>
                    <a:pt x="1286933" y="6866467"/>
                  </a:lnTo>
                  <a:cubicBezTo>
                    <a:pt x="1284111" y="4577645"/>
                    <a:pt x="1281288" y="2288822"/>
                    <a:pt x="1278466" y="0"/>
                  </a:cubicBezTo>
                  <a:lnTo>
                    <a:pt x="1016000" y="0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  <a:alpha val="7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5" name="Freeform 14"/>
            <p:cNvSpPr/>
            <p:nvPr/>
          </p:nvSpPr>
          <p:spPr>
            <a:xfrm>
              <a:off x="8077231" y="-8468"/>
              <a:ext cx="1066770" cy="6866467"/>
            </a:xfrm>
            <a:custGeom>
              <a:avLst/>
              <a:gdLst/>
              <a:ahLst/>
              <a:cxnLst/>
              <a:rect l="l" t="t" r="r" b="b"/>
              <a:pathLst>
                <a:path w="1270244" h="6866467">
                  <a:moveTo>
                    <a:pt x="0" y="0"/>
                  </a:moveTo>
                  <a:lnTo>
                    <a:pt x="1117600" y="6866467"/>
                  </a:lnTo>
                  <a:lnTo>
                    <a:pt x="1270000" y="6866467"/>
                  </a:lnTo>
                  <a:cubicBezTo>
                    <a:pt x="1272822" y="4574822"/>
                    <a:pt x="1250245" y="2291645"/>
                    <a:pt x="1253067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alpha val="65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  <p:sp>
          <p:nvSpPr>
            <p:cNvPr id="16" name="Freeform 15"/>
            <p:cNvSpPr/>
            <p:nvPr/>
          </p:nvSpPr>
          <p:spPr>
            <a:xfrm>
              <a:off x="8060297" y="4893733"/>
              <a:ext cx="1094086" cy="1964267"/>
            </a:xfrm>
            <a:custGeom>
              <a:avLst/>
              <a:gdLst/>
              <a:ahLst/>
              <a:cxnLst/>
              <a:rect l="l" t="t" r="r" b="b"/>
              <a:pathLst>
                <a:path w="1820333" h="3268133">
                  <a:moveTo>
                    <a:pt x="0" y="3268133"/>
                  </a:moveTo>
                  <a:lnTo>
                    <a:pt x="1811866" y="0"/>
                  </a:lnTo>
                  <a:cubicBezTo>
                    <a:pt x="1814688" y="1086555"/>
                    <a:pt x="1817511" y="2173111"/>
                    <a:pt x="1820333" y="3259666"/>
                  </a:cubicBezTo>
                  <a:lnTo>
                    <a:pt x="0" y="3268133"/>
                  </a:lnTo>
                  <a:close/>
                </a:path>
              </a:pathLst>
            </a:custGeom>
            <a:solidFill>
              <a:schemeClr val="accent1">
                <a:alpha val="80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599" y="609600"/>
            <a:ext cx="6347713" cy="132080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599" y="2160590"/>
            <a:ext cx="6347714" cy="388077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405258" y="6041363"/>
            <a:ext cx="68413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81F063-D11E-4099-B8AA-E5ACB3889EB1}" type="datetimeFigureOut">
              <a:rPr lang="ru-RU" smtClean="0"/>
              <a:t>06.02.2015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09599" y="6041363"/>
            <a:ext cx="462297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44676" y="6041363"/>
            <a:ext cx="51263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1"/>
                </a:solidFill>
              </a:defRPr>
            </a:lvl1pPr>
          </a:lstStyle>
          <a:p>
            <a:fld id="{BA1E52B0-70AD-48A0-AE0C-9A5B02C27D1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915038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0" r:id="rId1"/>
    <p:sldLayoutId id="2147483781" r:id="rId2"/>
    <p:sldLayoutId id="2147483782" r:id="rId3"/>
    <p:sldLayoutId id="2147483783" r:id="rId4"/>
    <p:sldLayoutId id="2147483784" r:id="rId5"/>
    <p:sldLayoutId id="2147483785" r:id="rId6"/>
    <p:sldLayoutId id="2147483786" r:id="rId7"/>
    <p:sldLayoutId id="2147483787" r:id="rId8"/>
    <p:sldLayoutId id="2147483788" r:id="rId9"/>
    <p:sldLayoutId id="2147483789" r:id="rId10"/>
    <p:sldLayoutId id="2147483790" r:id="rId11"/>
    <p:sldLayoutId id="2147483791" r:id="rId12"/>
    <p:sldLayoutId id="2147483792" r:id="rId13"/>
    <p:sldLayoutId id="2147483793" r:id="rId14"/>
    <p:sldLayoutId id="2147483794" r:id="rId15"/>
    <p:sldLayoutId id="2147483795" r:id="rId16"/>
  </p:sldLayoutIdLst>
  <p:transition spd="slow">
    <p:wedge/>
  </p:transition>
  <p:timing>
    <p:tnLst>
      <p:par>
        <p:cTn id="1" dur="indefinite" restart="never" nodeType="tmRoot"/>
      </p:par>
    </p:tnLst>
  </p:timing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SzPct val="80000"/>
        <a:buFont typeface="Wingdings 3" charset="2"/>
        <a:buChar char="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9.WAV"/><Relationship Id="rId1" Type="http://schemas.microsoft.com/office/2007/relationships/media" Target="../media/media9.WAV"/><Relationship Id="rId5" Type="http://schemas.openxmlformats.org/officeDocument/2006/relationships/image" Target="../media/image4.png"/><Relationship Id="rId4" Type="http://schemas.openxmlformats.org/officeDocument/2006/relationships/image" Target="../media/image16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0.WAV"/><Relationship Id="rId1" Type="http://schemas.microsoft.com/office/2007/relationships/media" Target="../media/media10.WAV"/><Relationship Id="rId5" Type="http://schemas.openxmlformats.org/officeDocument/2006/relationships/image" Target="../media/image4.png"/><Relationship Id="rId4" Type="http://schemas.openxmlformats.org/officeDocument/2006/relationships/image" Target="../media/image17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1.WAV"/><Relationship Id="rId1" Type="http://schemas.microsoft.com/office/2007/relationships/media" Target="../media/media1.WAV"/><Relationship Id="rId5" Type="http://schemas.openxmlformats.org/officeDocument/2006/relationships/image" Target="../media/image2.png"/><Relationship Id="rId4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2.WAV"/><Relationship Id="rId1" Type="http://schemas.microsoft.com/office/2007/relationships/media" Target="../media/media2.WAV"/><Relationship Id="rId5" Type="http://schemas.openxmlformats.org/officeDocument/2006/relationships/image" Target="../media/image4.png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microsoft.com/office/2007/relationships/media" Target="../media/media4.WAV"/><Relationship Id="rId7" Type="http://schemas.openxmlformats.org/officeDocument/2006/relationships/image" Target="../media/image6.png"/><Relationship Id="rId2" Type="http://schemas.openxmlformats.org/officeDocument/2006/relationships/audio" Target="../media/media3.WAV"/><Relationship Id="rId1" Type="http://schemas.microsoft.com/office/2007/relationships/media" Target="../media/media3.WAV"/><Relationship Id="rId6" Type="http://schemas.openxmlformats.org/officeDocument/2006/relationships/image" Target="../media/image5.jpeg"/><Relationship Id="rId5" Type="http://schemas.openxmlformats.org/officeDocument/2006/relationships/slideLayout" Target="../slideLayouts/slideLayout7.xml"/><Relationship Id="rId4" Type="http://schemas.openxmlformats.org/officeDocument/2006/relationships/audio" Target="../media/media4.WAV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5.WAV"/><Relationship Id="rId1" Type="http://schemas.microsoft.com/office/2007/relationships/media" Target="../media/media5.WAV"/><Relationship Id="rId5" Type="http://schemas.openxmlformats.org/officeDocument/2006/relationships/image" Target="../media/image9.pn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6.WAV"/><Relationship Id="rId1" Type="http://schemas.microsoft.com/office/2007/relationships/media" Target="../media/media6.WAV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E:\&#1076;&#1086;&#1084;%20&#1078;&#1080;&#1074;\&#1050;&#1054;&#1064;&#1050;&#1040;.mp3" TargetMode="External"/><Relationship Id="rId4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7.xml"/><Relationship Id="rId2" Type="http://schemas.openxmlformats.org/officeDocument/2006/relationships/audio" Target="../media/media7.WAV"/><Relationship Id="rId1" Type="http://schemas.microsoft.com/office/2007/relationships/media" Target="../media/media7.WAV"/><Relationship Id="rId5" Type="http://schemas.openxmlformats.org/officeDocument/2006/relationships/image" Target="../media/image14.png"/><Relationship Id="rId4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audio" Target="../media/media8.WAV"/><Relationship Id="rId2" Type="http://schemas.microsoft.com/office/2007/relationships/media" Target="../media/media8.WAV"/><Relationship Id="rId1" Type="http://schemas.openxmlformats.org/officeDocument/2006/relationships/audio" Target="file:///E:\&#1076;&#1086;&#1084;%20&#1078;&#1080;&#1074;\&#1087;&#1077;&#1090;&#1091;&#1093;.wav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15.jpeg"/><Relationship Id="rId4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16632"/>
            <a:ext cx="5072098" cy="2714644"/>
          </a:xfrm>
        </p:spPr>
        <p:txBody>
          <a:bodyPr>
            <a:normAutofit/>
          </a:bodyPr>
          <a:lstStyle/>
          <a:p>
            <a:r>
              <a:rPr lang="ru-RU" sz="6600" i="1" dirty="0" smtClean="0">
                <a:solidFill>
                  <a:srgbClr val="C00000"/>
                </a:solidFill>
              </a:rPr>
              <a:t>Домашние животные</a:t>
            </a:r>
            <a:endParaRPr lang="ru-RU" sz="6600" i="1" dirty="0">
              <a:solidFill>
                <a:srgbClr val="C000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91680" y="3356992"/>
            <a:ext cx="4143404" cy="1038131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70C0"/>
                </a:solidFill>
              </a:rPr>
              <a:t>Презентация познакомит с домашними животными и звуками, которые они издают.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827584" y="5589240"/>
            <a:ext cx="54726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i="1" dirty="0" smtClean="0"/>
              <a:t>МБДОУ Лопатинский д/с «Синяя птица»</a:t>
            </a:r>
          </a:p>
          <a:p>
            <a:r>
              <a:rPr lang="ru-RU" b="1" i="1" dirty="0" smtClean="0"/>
              <a:t>Воспитатель: </a:t>
            </a:r>
            <a:r>
              <a:rPr lang="ru-RU" b="1" i="1" dirty="0" err="1" smtClean="0"/>
              <a:t>Сазанова</a:t>
            </a:r>
            <a:r>
              <a:rPr lang="ru-RU" b="1" i="1" dirty="0" smtClean="0"/>
              <a:t> Г.В.</a:t>
            </a:r>
            <a:endParaRPr lang="ru-RU" b="1" i="1" dirty="0"/>
          </a:p>
        </p:txBody>
      </p:sp>
    </p:spTree>
  </p:cSld>
  <p:clrMapOvr>
    <a:masterClrMapping/>
  </p:clrMapOvr>
  <p:transition spd="slow">
    <p:wedg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0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115616" y="5111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свинья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15338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3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043608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собак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259632" y="1094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коров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86776" y="592933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4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403648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гусь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8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.jpg"/>
          <p:cNvPicPr>
            <a:picLocks noGrp="1" noChangeAspect="1"/>
          </p:cNvPicPr>
          <p:nvPr isPhoto="1"/>
        </p:nvPicPr>
        <p:blipFill>
          <a:blip r:embed="rId6" cstate="print">
            <a:lum/>
          </a:blip>
          <a:stretch>
            <a:fillRect/>
          </a:stretch>
        </p:blipFill>
        <p:spPr>
          <a:xfrm>
            <a:off x="1475656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овц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7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  <p:pic>
        <p:nvPicPr>
          <p:cNvPr id="4" name="овцы.wav">
            <a:hlinkClick r:id="" action="ppaction://media"/>
          </p:cNvPr>
          <p:cNvPicPr>
            <a:picLocks noChangeAspect="1"/>
          </p:cNvPicPr>
          <p:nvPr>
            <a:audi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>
          <a:blip r:embed="rId8"/>
          <a:stretch>
            <a:fillRect/>
          </a:stretch>
        </p:blipFill>
        <p:spPr>
          <a:xfrm>
            <a:off x="828677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60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28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187624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индюк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8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043608" y="-6461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коза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37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.jpg"/>
          <p:cNvPicPr>
            <a:picLocks noGrp="1" noChangeAspect="1"/>
          </p:cNvPicPr>
          <p:nvPr isPhoto="1"/>
        </p:nvPicPr>
        <p:blipFill>
          <a:blip r:embed="rId3" cstate="print">
            <a:lum/>
          </a:blip>
          <a:stretch>
            <a:fillRect/>
          </a:stretch>
        </p:blipFill>
        <p:spPr>
          <a:xfrm>
            <a:off x="1115616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КОШК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63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.jpg"/>
          <p:cNvPicPr>
            <a:picLocks noGrp="1" noChangeAspect="1"/>
          </p:cNvPicPr>
          <p:nvPr isPhoto="1"/>
        </p:nvPicPr>
        <p:blipFill>
          <a:blip r:embed="rId4" cstate="print">
            <a:lum/>
          </a:blip>
          <a:stretch>
            <a:fillRect/>
          </a:stretch>
        </p:blipFill>
        <p:spPr>
          <a:xfrm>
            <a:off x="1115616" y="-2263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лошадь.wav">
            <a:hlinkClick r:id="" action="ppaction://media"/>
          </p:cNvPr>
          <p:cNvPicPr>
            <a:picLocks noChangeAspect="1"/>
          </p:cNvPicPr>
          <p:nvPr>
            <a:audi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8358214" y="585789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9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.jpg"/>
          <p:cNvPicPr>
            <a:picLocks noGrp="1" noChangeAspect="1"/>
          </p:cNvPicPr>
          <p:nvPr isPhoto="1"/>
        </p:nvPicPr>
        <p:blipFill>
          <a:blip r:embed="rId5" cstate="print">
            <a:lum/>
          </a:blip>
          <a:stretch>
            <a:fillRect/>
          </a:stretch>
        </p:blipFill>
        <p:spPr>
          <a:xfrm>
            <a:off x="971600" y="0"/>
            <a:ext cx="4848225" cy="6858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петух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/>
          <a:stretch>
            <a:fillRect/>
          </a:stretch>
        </p:blipFill>
        <p:spPr>
          <a:xfrm>
            <a:off x="8286776" y="5857892"/>
            <a:ext cx="304800" cy="304800"/>
          </a:xfrm>
          <a:prstGeom prst="rect">
            <a:avLst/>
          </a:prstGeom>
        </p:spPr>
      </p:pic>
      <p:pic>
        <p:nvPicPr>
          <p:cNvPr id="4" name="курица.wav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8286776" y="6357958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 spd="slow">
    <p:wedge/>
  </p:transition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3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1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Грань">
  <a:themeElements>
    <a:clrScheme name="Грань">
      <a:dk1>
        <a:sysClr val="windowText" lastClr="000000"/>
      </a:dk1>
      <a:lt1>
        <a:sysClr val="window" lastClr="FFFFFF"/>
      </a:lt1>
      <a:dk2>
        <a:srgbClr val="2C3C43"/>
      </a:dk2>
      <a:lt2>
        <a:srgbClr val="EBEBEB"/>
      </a:lt2>
      <a:accent1>
        <a:srgbClr val="90C226"/>
      </a:accent1>
      <a:accent2>
        <a:srgbClr val="54A021"/>
      </a:accent2>
      <a:accent3>
        <a:srgbClr val="E6B91E"/>
      </a:accent3>
      <a:accent4>
        <a:srgbClr val="E76618"/>
      </a:accent4>
      <a:accent5>
        <a:srgbClr val="C42F1A"/>
      </a:accent5>
      <a:accent6>
        <a:srgbClr val="918655"/>
      </a:accent6>
      <a:hlink>
        <a:srgbClr val="99CA3C"/>
      </a:hlink>
      <a:folHlink>
        <a:srgbClr val="B9D181"/>
      </a:folHlink>
    </a:clrScheme>
    <a:fontScheme name="Грань">
      <a:majorFont>
        <a:latin typeface="Trebuchet MS" panose="020B0603020202020204"/>
        <a:ea typeface=""/>
        <a:cs typeface=""/>
        <a:font script="Jpan" typeface="メイリオ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 panose="020B0603020202020204"/>
        <a:ea typeface=""/>
        <a:cs typeface=""/>
        <a:font script="Jpan" typeface="メイリオ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Грань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lumMod val="110000"/>
              </a:schemeClr>
            </a:gs>
            <a:gs pos="88000">
              <a:schemeClr val="phClr">
                <a:tint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0000"/>
              </a:schemeClr>
            </a:gs>
            <a:gs pos="78000">
              <a:schemeClr val="phClr">
                <a:shade val="94000"/>
                <a:lumMod val="94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 prstMaterial="plastic">
            <a:bevelT w="0" h="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04000"/>
              </a:schemeClr>
            </a:gs>
            <a:gs pos="94000">
              <a:schemeClr val="phClr">
                <a:shade val="96000"/>
                <a:lumMod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4000"/>
                <a:lumMod val="9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acet" id="{C0C680CD-088A-49FC-A102-D699147F32B2}" vid="{CFBC31BA-B70F-4F30-BCAA-4F3011E16C4D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Facet</Template>
  <TotalTime>42</TotalTime>
  <Words>26</Words>
  <Application>Microsoft Office PowerPoint</Application>
  <PresentationFormat>Экран (4:3)</PresentationFormat>
  <Paragraphs>4</Paragraphs>
  <Slides>11</Slides>
  <Notes>0</Notes>
  <HiddenSlides>0</HiddenSlides>
  <MMClips>12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5" baseType="lpstr">
      <vt:lpstr>Arial</vt:lpstr>
      <vt:lpstr>Trebuchet MS</vt:lpstr>
      <vt:lpstr>Wingdings 3</vt:lpstr>
      <vt:lpstr>Грань</vt:lpstr>
      <vt:lpstr>Домашние животные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Домашние животные</dc:title>
  <dc:creator>Ольга</dc:creator>
  <cp:lastModifiedBy>Мама</cp:lastModifiedBy>
  <cp:revision>8</cp:revision>
  <dcterms:created xsi:type="dcterms:W3CDTF">2009-04-12T15:46:40Z</dcterms:created>
  <dcterms:modified xsi:type="dcterms:W3CDTF">2015-02-06T20:41:09Z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775826</vt:lpwstr>
  </property>
  <property fmtid="{D5CDD505-2E9C-101B-9397-08002B2CF9AE}" pid="3" name="NXPowerLiteSettings">
    <vt:lpwstr>F3200358026400</vt:lpwstr>
  </property>
  <property fmtid="{D5CDD505-2E9C-101B-9397-08002B2CF9AE}" pid="4" name="NXPowerLiteVersion">
    <vt:lpwstr>D5.0.6</vt:lpwstr>
  </property>
</Properties>
</file>