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9" r:id="rId3"/>
    <p:sldId id="257" r:id="rId4"/>
    <p:sldId id="262" r:id="rId5"/>
    <p:sldId id="263" r:id="rId6"/>
    <p:sldId id="260" r:id="rId7"/>
    <p:sldId id="261" r:id="rId8"/>
    <p:sldId id="264" r:id="rId9"/>
  </p:sldIdLst>
  <p:sldSz cx="9144000" cy="6858000" type="screen4x3"/>
  <p:notesSz cx="6735763" cy="9799638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74" d="100"/>
          <a:sy n="74" d="100"/>
        </p:scale>
        <p:origin x="-104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06.01.2015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06.01.2015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00232" y="500042"/>
            <a:ext cx="5715000" cy="5715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D:\АДЫГИ\Долгушкиной Дарьи 3 Б\0004-004-A-teper-nemnogo-istorii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lum contrast="40000"/>
          </a:blip>
          <a:srcRect/>
          <a:stretch>
            <a:fillRect/>
          </a:stretch>
        </p:blipFill>
        <p:spPr bwMode="auto">
          <a:xfrm>
            <a:off x="1554691" y="1600200"/>
            <a:ext cx="6034617" cy="4525963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D:\АДЫГИ\адыги\8a0e0f0c94ab675a16704ec3525b2cb8_765_493_1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tretch>
            <a:fillRect/>
          </a:stretch>
        </p:blipFill>
        <p:spPr bwMode="auto">
          <a:xfrm>
            <a:off x="457200" y="1428737"/>
            <a:ext cx="4038600" cy="3735772"/>
          </a:xfrm>
          <a:prstGeom prst="rect">
            <a:avLst/>
          </a:prstGeom>
          <a:noFill/>
        </p:spPr>
      </p:pic>
      <p:pic>
        <p:nvPicPr>
          <p:cNvPr id="2051" name="Picture 3" descr="D:\АДЫГИ\адыги\572abd98570759f67efff9dea7b26576_653_425_1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648200" y="1571612"/>
            <a:ext cx="4038600" cy="3605815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D:\АДЫГИ\Долгушкиной Дарьи 3 Б\imgpreview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08698" y="1142984"/>
            <a:ext cx="3777550" cy="4728145"/>
          </a:xfrm>
          <a:prstGeom prst="rect">
            <a:avLst/>
          </a:prstGeom>
          <a:noFill/>
        </p:spPr>
      </p:pic>
      <p:pic>
        <p:nvPicPr>
          <p:cNvPr id="6" name="Picture 2" descr="D:\АДЫГИ\адыги\f19b11fcb510d35a1aad4f6e676235e5_776_447_1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786314" y="1142984"/>
            <a:ext cx="3900486" cy="4643470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3075" name="Picture 3" descr="D:\АДЫГИ\Долгушкиной Дарьи 3 Б\1319201401_2151d8_0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4648200" y="1142984"/>
            <a:ext cx="4038600" cy="4286280"/>
          </a:xfrm>
          <a:prstGeom prst="rect">
            <a:avLst/>
          </a:prstGeom>
          <a:noFill/>
        </p:spPr>
      </p:pic>
      <p:pic>
        <p:nvPicPr>
          <p:cNvPr id="6" name="Picture 3" descr="D:\АДЫГИ\Долгушкиной Дарьи 3 Б\1373714790_1317904205911573874.jpe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57200" y="1142984"/>
            <a:ext cx="4038600" cy="4335637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5122" name="Picture 2" descr="D:\АДЫГИ\Долгушкиной Дарьи 3 Б\1333284974_dovn1w8c0qeiomf.jpe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642910" y="1071546"/>
            <a:ext cx="3852890" cy="4857784"/>
          </a:xfrm>
          <a:prstGeom prst="rect">
            <a:avLst/>
          </a:prstGeom>
          <a:noFill/>
        </p:spPr>
      </p:pic>
      <p:pic>
        <p:nvPicPr>
          <p:cNvPr id="8" name="Picture 2" descr="D:\АДЫГИ\Долгушкиной Дарьи 3 Б\bc5ccee9669f517644c54f93c3e39c68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5000628" y="1043740"/>
            <a:ext cx="3571900" cy="4863499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6147" name="Picture 3" descr="D:\АДЫГИ\Долгушкиной Дарьи 3 Б\sai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571473" y="930908"/>
            <a:ext cx="3643338" cy="4348323"/>
          </a:xfrm>
          <a:prstGeom prst="rect">
            <a:avLst/>
          </a:prstGeom>
          <a:noFill/>
        </p:spPr>
      </p:pic>
      <p:pic>
        <p:nvPicPr>
          <p:cNvPr id="6148" name="Picture 4" descr="D:\АДЫГИ\Адыги костюмы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648200" y="1071547"/>
            <a:ext cx="4038600" cy="4129422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8194" name="Picture 2" descr="D:\АДЫГИ\музей адыги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75415" y="1600200"/>
            <a:ext cx="3402169" cy="4525963"/>
          </a:xfrm>
          <a:prstGeom prst="rect">
            <a:avLst/>
          </a:prstGeom>
          <a:noFill/>
        </p:spPr>
      </p:pic>
      <p:pic>
        <p:nvPicPr>
          <p:cNvPr id="8195" name="Picture 3" descr="D:\АДЫГИ\Душа Адыга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/>
          <a:srcRect/>
          <a:stretch>
            <a:fillRect/>
          </a:stretch>
        </p:blipFill>
        <p:spPr bwMode="auto">
          <a:xfrm>
            <a:off x="4981579" y="1600200"/>
            <a:ext cx="3371842" cy="4525963"/>
          </a:xfrm>
          <a:prstGeom prst="rect">
            <a:avLst/>
          </a:prstGeom>
          <a:noFill/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PresentationFormat>Экран (4:3)</PresentationFormat>
  <Paragraphs>0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Кабинет 11</dc:creator>
  <cp:lastModifiedBy>АктовыйЗал</cp:lastModifiedBy>
  <cp:revision>2</cp:revision>
  <dcterms:created xsi:type="dcterms:W3CDTF">2015-01-06T13:15:53Z</dcterms:created>
  <dcterms:modified xsi:type="dcterms:W3CDTF">2015-01-06T13:27:34Z</dcterms:modified>
</cp:coreProperties>
</file>