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86F5F-03CC-44B7-930B-E778E677EB7C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4F66-EBE7-4FAE-B64B-4F119AD8BFC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86F5F-03CC-44B7-930B-E778E677EB7C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4F66-EBE7-4FAE-B64B-4F119AD8BF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86F5F-03CC-44B7-930B-E778E677EB7C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4F66-EBE7-4FAE-B64B-4F119AD8BF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86F5F-03CC-44B7-930B-E778E677EB7C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4F66-EBE7-4FAE-B64B-4F119AD8BF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86F5F-03CC-44B7-930B-E778E677EB7C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4F66-EBE7-4FAE-B64B-4F119AD8BFC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86F5F-03CC-44B7-930B-E778E677EB7C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4F66-EBE7-4FAE-B64B-4F119AD8BF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86F5F-03CC-44B7-930B-E778E677EB7C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4F66-EBE7-4FAE-B64B-4F119AD8BF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86F5F-03CC-44B7-930B-E778E677EB7C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4F66-EBE7-4FAE-B64B-4F119AD8BF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86F5F-03CC-44B7-930B-E778E677EB7C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4F66-EBE7-4FAE-B64B-4F119AD8BF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86F5F-03CC-44B7-930B-E778E677EB7C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4F66-EBE7-4FAE-B64B-4F119AD8BF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86F5F-03CC-44B7-930B-E778E677EB7C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204F66-EBE7-4FAE-B64B-4F119AD8BFC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386F5F-03CC-44B7-930B-E778E677EB7C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204F66-EBE7-4FAE-B64B-4F119AD8BFCD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topspb.tv/uploads/news/126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051720" y="116632"/>
            <a:ext cx="677256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Государственная граница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России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5517232"/>
            <a:ext cx="20878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ISOCPEUR" pitchFamily="34" charset="0"/>
              </a:rPr>
              <a:t>Выполнил:</a:t>
            </a:r>
          </a:p>
          <a:p>
            <a:r>
              <a:rPr lang="ru-RU" i="1" dirty="0" err="1" smtClean="0">
                <a:latin typeface="ISOCPEUR" pitchFamily="34" charset="0"/>
              </a:rPr>
              <a:t>Уч</a:t>
            </a:r>
            <a:r>
              <a:rPr lang="ru-RU" i="1" dirty="0" smtClean="0">
                <a:latin typeface="ISOCPEUR" pitchFamily="34" charset="0"/>
              </a:rPr>
              <a:t>. 4 «А»  класса </a:t>
            </a:r>
            <a:endParaRPr lang="ru-RU" i="1" dirty="0">
              <a:latin typeface="ISOCPEUR" pitchFamily="34" charset="0"/>
            </a:endParaRPr>
          </a:p>
          <a:p>
            <a:r>
              <a:rPr lang="ru-RU" i="1" dirty="0" smtClean="0">
                <a:latin typeface="ISOCPEUR" pitchFamily="34" charset="0"/>
              </a:rPr>
              <a:t>ГБОУ СОШ №1254</a:t>
            </a:r>
          </a:p>
          <a:p>
            <a:r>
              <a:rPr lang="ru-RU" i="1" dirty="0" smtClean="0">
                <a:latin typeface="ISOCPEUR" pitchFamily="34" charset="0"/>
              </a:rPr>
              <a:t>Лебедев Денис</a:t>
            </a:r>
            <a:endParaRPr lang="ru-RU" i="1" dirty="0">
              <a:latin typeface="ISOCPEUR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russian-ets.3dn.ru/_fr/2/46554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70652" cy="50405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5229200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Государственная граница Российской Федерации</a:t>
            </a:r>
            <a:r>
              <a:rPr lang="ru-RU" dirty="0"/>
              <a:t> — линия и проходящая по этой линии вертикальная поверхность, определяющие пределы государственной территории (суши, вод, недр и воздушного пространства) Российской Федерации, пространственный предел действия государственного суверенитета Российской Федерации.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764704"/>
            <a:ext cx="785463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Виды государственной границы России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11560" y="1695291"/>
            <a:ext cx="763284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ngsana New" pitchFamily="18" charset="-34"/>
              </a:rPr>
              <a:t>Сухопутные границы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ngsana New" pitchFamily="18" charset="-34"/>
              </a:rPr>
              <a:t>Основная территория Российской Федерации граничит по суше с 14 странами. Ещё с двумя государствами, Литвой и Польшей, граничит полуанклав Калининградская область. Небольшой анклав Саньково-Медвежье, входящий в состав Брянской области со всех сторон окружён границей с Белоруссией.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ngsana New" pitchFamily="18" charset="-34"/>
              </a:rPr>
              <a:t>Российский гражданин может свободно, имея лишь внутренний паспорт, пересекать границу с Белоруссией, Казахстаном и Украиной, а также с Абхазией и Южной Осетией.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ngsana New" pitchFamily="18" charset="-34"/>
              </a:rPr>
              <a:t>Морские границы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ngsana New" pitchFamily="18" charset="-34"/>
              </a:rPr>
              <a:t>По морю, Россия граничит с 12-ю государствами. С США и Японией Россия имеет только морскую границу. Это узкие проливы, отделяющие Южные Курилы от острова Хоккайдо и остров Ратманова от острова Крузенштерна. Длина границы с Японией примерно 194,3 километра, с США — 49 километров.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ngsana New" pitchFamily="18" charset="-34"/>
              </a:rPr>
              <a:t>Спорные участки границы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764704"/>
            <a:ext cx="785463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Сухопутная граница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8674" name="Picture 2" descr="Галерея - Категория: Обои рабочего стола - ПОГРАНИЧНИК - вое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40768"/>
            <a:ext cx="5976664" cy="478133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6093296"/>
            <a:ext cx="5904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Пограничники  на  дежурстве осматривают контрольно-следовую полосу.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764704"/>
            <a:ext cx="785463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Морская граница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9698" name="Picture 2" descr="Океанология - Что такое территориальные воды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268760"/>
            <a:ext cx="3483868" cy="5199409"/>
          </a:xfrm>
          <a:prstGeom prst="rect">
            <a:avLst/>
          </a:prstGeom>
          <a:noFill/>
        </p:spPr>
      </p:pic>
      <p:pic>
        <p:nvPicPr>
          <p:cNvPr id="29702" name="Picture 6" descr="Российские пограничники утопили четверых украинцев (8/11) / Курил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4784"/>
            <a:ext cx="4536504" cy="340237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9512" y="5013176"/>
            <a:ext cx="4788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Пограничный морской катер</a:t>
            </a:r>
          </a:p>
          <a:p>
            <a:pPr algn="ctr"/>
            <a:r>
              <a:rPr lang="ru-RU" dirty="0"/>
              <a:t>н</a:t>
            </a:r>
            <a:r>
              <a:rPr lang="ru-RU" dirty="0" smtClean="0"/>
              <a:t>а дежурстве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764704"/>
            <a:ext cx="785463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Спорные участки границы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340768"/>
            <a:ext cx="871296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/>
              <a:t>Спо́рные</a:t>
            </a:r>
            <a:r>
              <a:rPr lang="ru-RU" b="1" dirty="0" smtClean="0"/>
              <a:t> участки границы </a:t>
            </a:r>
            <a:r>
              <a:rPr lang="ru-RU" dirty="0" smtClean="0"/>
              <a:t>— территория (область, регион, район, участок местности), чья государственная принадлежность является предметом территориального спора между двумя или несколькими государствами.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На </a:t>
            </a:r>
            <a:r>
              <a:rPr lang="ru-RU" dirty="0"/>
              <a:t> </a:t>
            </a:r>
            <a:r>
              <a:rPr lang="ru-RU" dirty="0" smtClean="0"/>
              <a:t>Российской границе существует несколько таких участков, например:</a:t>
            </a:r>
          </a:p>
          <a:p>
            <a:pPr algn="just"/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Эстония </a:t>
            </a:r>
            <a:r>
              <a:rPr lang="ru-RU" dirty="0"/>
              <a:t>претендует на Печорский район Псковской области и правобережье реки Нарва с </a:t>
            </a:r>
            <a:r>
              <a:rPr lang="ru-RU" dirty="0" smtClean="0"/>
              <a:t>Ивангородом;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/>
              <a:t>Латвия претендовала на территорию Пыталовского района Псковской </a:t>
            </a:r>
            <a:r>
              <a:rPr lang="ru-RU" dirty="0" smtClean="0"/>
              <a:t>области;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/>
              <a:t>Япония претендует на южную группу Курильских островов Итуруп, Шикотан, Кунашир и </a:t>
            </a:r>
            <a:r>
              <a:rPr lang="ru-RU" dirty="0" smtClean="0"/>
              <a:t>Хабомаи.</a:t>
            </a:r>
          </a:p>
          <a:p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С Днем Погранца. - 28 Мая 2013 - Стальная МАГИСТРАЛ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0648"/>
            <a:ext cx="7272808" cy="6254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764704"/>
            <a:ext cx="785463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Список использованной литературы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2276872"/>
            <a:ext cx="67177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http://www.rosgranitsa.ru/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/>
              <a:t>http://www.polit-portret.ru/russia/country/border/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/>
              <a:t>http://www.grandars.ru/shkola/geografiya/granicy-rossii.html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Сервис </a:t>
            </a:r>
            <a:r>
              <a:rPr lang="ru-RU" dirty="0" err="1" smtClean="0"/>
              <a:t>Яндекс</a:t>
            </a:r>
            <a:r>
              <a:rPr lang="ru-RU" dirty="0" err="1"/>
              <a:t>-</a:t>
            </a:r>
            <a:r>
              <a:rPr lang="ru-RU" dirty="0" err="1" smtClean="0"/>
              <a:t>картинки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160</TotalTime>
  <Words>256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DNA7 X86</dc:creator>
  <cp:lastModifiedBy>DNA7 X86</cp:lastModifiedBy>
  <cp:revision>15</cp:revision>
  <dcterms:created xsi:type="dcterms:W3CDTF">2014-10-08T15:36:49Z</dcterms:created>
  <dcterms:modified xsi:type="dcterms:W3CDTF">2014-10-08T18:17:48Z</dcterms:modified>
</cp:coreProperties>
</file>