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2" r:id="rId1"/>
    <p:sldMasterId id="2147483704" r:id="rId2"/>
  </p:sldMasterIdLst>
  <p:sldIdLst>
    <p:sldId id="256" r:id="rId3"/>
    <p:sldId id="257" r:id="rId4"/>
    <p:sldId id="269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7" r:id="rId14"/>
    <p:sldId id="268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FF"/>
    <a:srgbClr val="9966FF"/>
    <a:srgbClr val="FF00FF"/>
    <a:srgbClr val="FF66CC"/>
    <a:srgbClr val="FF99FF"/>
    <a:srgbClr val="FF5050"/>
    <a:srgbClr val="89FF89"/>
    <a:srgbClr val="96969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636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/>
            <a:ahLst/>
            <a:cxnLst>
              <a:cxn ang="0">
                <a:pos x="2822" y="0"/>
              </a:cxn>
              <a:cxn ang="0">
                <a:pos x="0" y="975"/>
              </a:cxn>
              <a:cxn ang="0">
                <a:pos x="2169" y="3619"/>
              </a:cxn>
              <a:cxn ang="0">
                <a:pos x="3985" y="1125"/>
              </a:cxn>
              <a:cxn ang="0">
                <a:pos x="2822" y="0"/>
              </a:cxn>
              <a:cxn ang="0">
                <a:pos x="2822" y="0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4403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4037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92C11366-2AA6-47A8-9911-653F4E673B8B}" type="datetimeFigureOut">
              <a:rPr lang="ru-RU"/>
              <a:pPr/>
              <a:t>05.02.2015</a:t>
            </a:fld>
            <a:endParaRPr lang="ru-RU"/>
          </a:p>
        </p:txBody>
      </p:sp>
      <p:sp>
        <p:nvSpPr>
          <p:cNvPr id="44038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4039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6211E529-7267-48BE-9939-A9A70AED1594}" type="slidenum">
              <a:rPr lang="ru-RU"/>
              <a:pPr/>
              <a:t>‹#›</a:t>
            </a:fld>
            <a:endParaRPr lang="ru-RU"/>
          </a:p>
        </p:txBody>
      </p:sp>
      <p:grpSp>
        <p:nvGrpSpPr>
          <p:cNvPr id="44040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44041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42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43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44044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44045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046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047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048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049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44050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44051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52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053" name="Freeform 21"/>
            <p:cNvSpPr>
              <a:spLocks/>
            </p:cNvSpPr>
            <p:nvPr userDrawn="1"/>
          </p:nvSpPr>
          <p:spPr bwMode="auto">
            <a:xfrm rot="7320404">
              <a:off x="5000" y="2912"/>
              <a:ext cx="416" cy="265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44054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8" cy="667"/>
              <a:chOff x="4986" y="2752"/>
              <a:chExt cx="468" cy="667"/>
            </a:xfrm>
          </p:grpSpPr>
          <p:sp>
            <p:nvSpPr>
              <p:cNvPr id="44055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056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057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058" name="Freeform 26"/>
              <p:cNvSpPr>
                <a:spLocks/>
              </p:cNvSpPr>
              <p:nvPr userDrawn="1"/>
            </p:nvSpPr>
            <p:spPr bwMode="auto">
              <a:xfrm rot="7320404">
                <a:off x="5363" y="2874"/>
                <a:ext cx="63" cy="118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059" name="Freeform 27"/>
              <p:cNvSpPr>
                <a:spLocks/>
              </p:cNvSpPr>
              <p:nvPr userDrawn="1"/>
            </p:nvSpPr>
            <p:spPr bwMode="auto">
              <a:xfrm rot="7320404">
                <a:off x="5136" y="3000"/>
                <a:ext cx="193" cy="10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44060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256"/>
              </a:cxn>
              <a:cxn ang="0">
                <a:pos x="1560" y="144"/>
              </a:cxn>
              <a:cxn ang="0">
                <a:pos x="1856" y="376"/>
              </a:cxn>
              <a:cxn ang="0">
                <a:pos x="2344" y="152"/>
              </a:cxn>
              <a:cxn ang="0">
                <a:pos x="3536" y="456"/>
              </a:cxn>
              <a:cxn ang="0">
                <a:pos x="4288" y="136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44061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280" y="144"/>
              </a:cxn>
              <a:cxn ang="0">
                <a:pos x="448" y="16"/>
              </a:cxn>
              <a:cxn ang="0">
                <a:pos x="560" y="240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C0AF00E-C24E-4772-946F-B916A4D3E873}" type="datetimeFigureOut">
              <a:rPr lang="ru-RU"/>
              <a:pPr/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30009F-35AD-4311-AFD2-705FF42B803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75A3CD-4BE0-41BD-9C40-BE720DBDCB91}" type="datetimeFigureOut">
              <a:rPr lang="ru-RU"/>
              <a:pPr/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E3C97D-010E-4CBA-8EC0-960B7A35719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20"/>
          <p:cNvSpPr/>
          <p:nvPr/>
        </p:nvSpPr>
        <p:spPr>
          <a:xfrm>
            <a:off x="904875" y="3648075"/>
            <a:ext cx="73152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5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6" name="Прямоугольник 21"/>
          <p:cNvSpPr/>
          <p:nvPr/>
        </p:nvSpPr>
        <p:spPr>
          <a:xfrm>
            <a:off x="904875" y="3648075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0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fld id="{AD8F696F-9886-4449-ADC6-42BCA1833AA1}" type="datetimeFigureOut">
              <a:rPr lang="ru-RU"/>
              <a:pPr>
                <a:defRPr/>
              </a:pPr>
              <a:t>05.02.2015</a:t>
            </a:fld>
            <a:endParaRPr lang="ru-RU"/>
          </a:p>
        </p:txBody>
      </p:sp>
      <p:sp>
        <p:nvSpPr>
          <p:cNvPr id="11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025" y="6354763"/>
            <a:ext cx="1219200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786C06-696C-4848-B422-08DA7BBF59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/>
          <p:nvPr/>
        </p:nvSpPr>
        <p:spPr>
          <a:xfrm>
            <a:off x="914400" y="2819400"/>
            <a:ext cx="73152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5" name="Прямоугольник 7"/>
          <p:cNvSpPr/>
          <p:nvPr/>
        </p:nvSpPr>
        <p:spPr>
          <a:xfrm>
            <a:off x="914400" y="2819400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/>
          <a:lstStyle>
            <a:lvl1pPr algn="r">
              <a:buNone/>
              <a:defRPr sz="32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2D367C-E4A4-42DA-8589-2EFAEF8BE224}" type="datetimeFigureOut">
              <a:rPr lang="ru-RU"/>
              <a:pPr>
                <a:defRPr/>
              </a:pPr>
              <a:t>05.02.2015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975" y="6354763"/>
            <a:ext cx="1520825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5340B9-8EB1-4FC6-9F90-CADF8BC885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cs typeface="+mn-cs"/>
            </a:endParaRPr>
          </a:p>
        </p:txBody>
      </p:sp>
      <p:sp>
        <p:nvSpPr>
          <p:cNvPr id="4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cs typeface="+mn-cs"/>
            </a:endParaRPr>
          </a:p>
        </p:txBody>
      </p:sp>
      <p:sp>
        <p:nvSpPr>
          <p:cNvPr id="5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858113-9367-477A-969B-0713797C65D8}" type="datetimeFigureOut">
              <a:rPr lang="ru-RU"/>
              <a:pPr>
                <a:defRPr/>
              </a:pPr>
              <a:t>05.02.2015</a:t>
            </a:fld>
            <a:endParaRPr lang="ru-RU"/>
          </a:p>
        </p:txBody>
      </p:sp>
      <p:sp>
        <p:nvSpPr>
          <p:cNvPr id="8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6B15E4-06EC-48E0-9CDC-9293FCB09C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cs typeface="+mn-cs"/>
            </a:endParaRPr>
          </a:p>
        </p:txBody>
      </p:sp>
      <p:sp>
        <p:nvSpPr>
          <p:cNvPr id="3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C06736-724D-4839-8D42-B14F07224449}" type="datetimeFigureOut">
              <a:rPr lang="ru-RU"/>
              <a:pPr>
                <a:defRPr/>
              </a:pPr>
              <a:t>05.02.2015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7B6810-4B7E-4A1A-8FE7-8CAF109E82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cs typeface="+mn-cs"/>
            </a:endParaRPr>
          </a:p>
        </p:txBody>
      </p:sp>
      <p:sp>
        <p:nvSpPr>
          <p:cNvPr id="6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712" y="3324226"/>
            <a:ext cx="6035675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dirty="0">
              <a:latin typeface="+mn-lt"/>
              <a:cs typeface="+mn-cs"/>
            </a:endParaRPr>
          </a:p>
        </p:txBody>
      </p:sp>
      <p:sp>
        <p:nvSpPr>
          <p:cNvPr id="7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CB12C1-5A74-45A9-BC93-0C59F9596AF8}" type="datetimeFigureOut">
              <a:rPr lang="ru-RU"/>
              <a:pPr>
                <a:defRPr/>
              </a:pPr>
              <a:t>05.02.2015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8E39C7-3159-45B1-8710-E018B74F45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cs typeface="+mn-cs"/>
            </a:endParaRPr>
          </a:p>
        </p:txBody>
      </p:sp>
      <p:sp>
        <p:nvSpPr>
          <p:cNvPr id="6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7" name="Прямоугольник 9"/>
          <p:cNvSpPr/>
          <p:nvPr/>
        </p:nvSpPr>
        <p:spPr>
          <a:xfrm>
            <a:off x="457200" y="500063"/>
            <a:ext cx="182563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0EBE8E-23E8-45A1-A2EB-3E3AD97B763C}" type="datetimeFigureOut">
              <a:rPr lang="ru-RU"/>
              <a:pPr>
                <a:defRPr/>
              </a:pPr>
              <a:t>05.02.2015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B4AE74-14E8-4EF4-821A-4D5D24A78A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cs typeface="+mn-cs"/>
            </a:endParaRPr>
          </a:p>
        </p:txBody>
      </p:sp>
      <p:sp>
        <p:nvSpPr>
          <p:cNvPr id="5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/>
          </a:p>
        </p:txBody>
      </p:sp>
      <p:sp>
        <p:nvSpPr>
          <p:cNvPr id="6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30612" y="3201988"/>
            <a:ext cx="5851525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latin typeface="+mn-lt"/>
              <a:cs typeface="+mn-cs"/>
            </a:endParaRPr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9EB124-F842-479E-B70A-E2FBE64143C8}" type="datetimeFigureOut">
              <a:rPr lang="ru-RU"/>
              <a:pPr>
                <a:defRPr/>
              </a:pPr>
              <a:t>05.02.2015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52E188-5430-4D2C-A6E8-F9D66C4A7F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B025966-0A81-4BC4-9385-330EF5F8EEAE}" type="datetimeFigureOut">
              <a:rPr lang="ru-RU"/>
              <a:pPr/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9D6343-EC17-45AB-85A6-521FA9DEE87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875E0B5-06AA-4AEB-AC8A-73083EDDE059}" type="datetimeFigureOut">
              <a:rPr lang="ru-RU"/>
              <a:pPr/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900BE2-D4E5-47FA-8216-76258F4736E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BBA3876-868A-4E45-A16D-61C187D46E15}" type="datetimeFigureOut">
              <a:rPr lang="ru-RU"/>
              <a:pPr/>
              <a:t>05.02.2015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3A7DFB-5C10-4377-9AB0-9AAC56B8226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0B48109-3914-4385-8F58-DF06618756D7}" type="datetimeFigureOut">
              <a:rPr lang="ru-RU"/>
              <a:pPr/>
              <a:t>05.02.2015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F6C785-2189-41C0-A817-61017D445F9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E8AA72B-EE16-49E8-9BF4-D98D5759B2D7}" type="datetimeFigureOut">
              <a:rPr lang="ru-RU"/>
              <a:pPr/>
              <a:t>05.02.2015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93A83A-1EF2-4586-A8C6-C7080089793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833D342-0C95-4F09-85A4-8D0940A64CCA}" type="datetimeFigureOut">
              <a:rPr lang="ru-RU"/>
              <a:pPr/>
              <a:t>05.02.2015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31E92B-9CAD-469D-B385-C660B89354A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87D9147-43E6-4881-BDC9-FE1D484B17FC}" type="datetimeFigureOut">
              <a:rPr lang="ru-RU"/>
              <a:pPr/>
              <a:t>05.02.2015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9BB8B8-A4FF-42AD-A766-578C1E6C299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1E4F3F8-4B5E-4659-86E5-FC011DB520BC}" type="datetimeFigureOut">
              <a:rPr lang="ru-RU"/>
              <a:pPr/>
              <a:t>05.02.2015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DF33B7-44A3-45DE-9DA7-0C0FEB83C19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/>
            <a:ahLst/>
            <a:cxnLst>
              <a:cxn ang="0">
                <a:pos x="2903" y="433"/>
              </a:cxn>
              <a:cxn ang="0">
                <a:pos x="2565" y="80"/>
              </a:cxn>
              <a:cxn ang="0">
                <a:pos x="2241" y="0"/>
              </a:cxn>
              <a:cxn ang="0">
                <a:pos x="110" y="2811"/>
              </a:cxn>
              <a:cxn ang="0">
                <a:pos x="110" y="3228"/>
              </a:cxn>
              <a:cxn ang="0">
                <a:pos x="0" y="3631"/>
              </a:cxn>
              <a:cxn ang="0">
                <a:pos x="72" y="3686"/>
              </a:cxn>
              <a:cxn ang="0">
                <a:pos x="441" y="3355"/>
              </a:cxn>
              <a:cxn ang="0">
                <a:pos x="740" y="3228"/>
              </a:cxn>
              <a:cxn ang="0">
                <a:pos x="2903" y="433"/>
              </a:cxn>
              <a:cxn ang="0">
                <a:pos x="2903" y="433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fld id="{C9AF058A-D1CD-4F97-98EC-3C9E34DD11AE}" type="datetimeFigureOut">
              <a:rPr lang="ru-RU"/>
              <a:pPr/>
              <a:t>05.02.2015</a:t>
            </a:fld>
            <a:endParaRPr lang="ru-RU"/>
          </a:p>
        </p:txBody>
      </p:sp>
      <p:sp>
        <p:nvSpPr>
          <p:cNvPr id="4301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4301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205A66CD-6A9B-477D-966B-7D034CDBC4A8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43016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/>
            <a:ahLst/>
            <a:cxnLst>
              <a:cxn ang="0">
                <a:pos x="2293" y="0"/>
              </a:cxn>
              <a:cxn ang="0">
                <a:pos x="130" y="2835"/>
              </a:cxn>
              <a:cxn ang="0">
                <a:pos x="131" y="3201"/>
              </a:cxn>
              <a:cxn ang="0">
                <a:pos x="0" y="3633"/>
              </a:cxn>
              <a:cxn ang="0">
                <a:pos x="50" y="3703"/>
              </a:cxn>
              <a:cxn ang="0">
                <a:pos x="422" y="3352"/>
              </a:cxn>
              <a:cxn ang="0">
                <a:pos x="763" y="3220"/>
              </a:cxn>
              <a:cxn ang="0">
                <a:pos x="2911" y="428"/>
              </a:cxn>
              <a:cxn ang="0">
                <a:pos x="2589" y="96"/>
              </a:cxn>
              <a:cxn ang="0">
                <a:pos x="2293" y="0"/>
              </a:cxn>
              <a:cxn ang="0">
                <a:pos x="2293" y="0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43017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/>
            <a:ahLst/>
            <a:cxnLst>
              <a:cxn ang="0">
                <a:pos x="0" y="2485"/>
              </a:cxn>
              <a:cxn ang="0">
                <a:pos x="432" y="2553"/>
              </a:cxn>
              <a:cxn ang="0">
                <a:pos x="736" y="2777"/>
              </a:cxn>
              <a:cxn ang="0">
                <a:pos x="2561" y="399"/>
              </a:cxn>
              <a:cxn ang="0">
                <a:pos x="2118" y="82"/>
              </a:cxn>
              <a:cxn ang="0">
                <a:pos x="1898" y="0"/>
              </a:cxn>
              <a:cxn ang="0">
                <a:pos x="0" y="2485"/>
              </a:cxn>
              <a:cxn ang="0">
                <a:pos x="0" y="248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43018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43019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/>
              <a:ahLst/>
              <a:cxnLst>
                <a:cxn ang="0">
                  <a:pos x="1587" y="1260"/>
                </a:cxn>
                <a:cxn ang="0">
                  <a:pos x="1420" y="1106"/>
                </a:cxn>
                <a:cxn ang="0">
                  <a:pos x="1331" y="477"/>
                </a:cxn>
                <a:cxn ang="0">
                  <a:pos x="2139" y="330"/>
                </a:cxn>
                <a:cxn ang="0">
                  <a:pos x="2177" y="203"/>
                </a:cxn>
                <a:cxn ang="0">
                  <a:pos x="2099" y="100"/>
                </a:cxn>
                <a:cxn ang="0">
                  <a:pos x="1276" y="211"/>
                </a:cxn>
                <a:cxn ang="0">
                  <a:pos x="1219" y="32"/>
                </a:cxn>
                <a:cxn ang="0">
                  <a:pos x="1085" y="0"/>
                </a:cxn>
                <a:cxn ang="0">
                  <a:pos x="958" y="28"/>
                </a:cxn>
                <a:cxn ang="0">
                  <a:pos x="888" y="106"/>
                </a:cxn>
                <a:cxn ang="0">
                  <a:pos x="937" y="285"/>
                </a:cxn>
                <a:cxn ang="0">
                  <a:pos x="660" y="441"/>
                </a:cxn>
                <a:cxn ang="0">
                  <a:pos x="983" y="473"/>
                </a:cxn>
                <a:cxn ang="0">
                  <a:pos x="1112" y="889"/>
                </a:cxn>
                <a:cxn ang="0">
                  <a:pos x="141" y="469"/>
                </a:cxn>
                <a:cxn ang="0">
                  <a:pos x="46" y="509"/>
                </a:cxn>
                <a:cxn ang="0">
                  <a:pos x="0" y="636"/>
                </a:cxn>
                <a:cxn ang="0">
                  <a:pos x="55" y="779"/>
                </a:cxn>
                <a:cxn ang="0">
                  <a:pos x="1139" y="1288"/>
                </a:cxn>
                <a:cxn ang="0">
                  <a:pos x="1378" y="1256"/>
                </a:cxn>
                <a:cxn ang="0">
                  <a:pos x="1570" y="1298"/>
                </a:cxn>
                <a:cxn ang="0">
                  <a:pos x="1587" y="1260"/>
                </a:cxn>
                <a:cxn ang="0">
                  <a:pos x="1587" y="1260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020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20" y="0"/>
                </a:cxn>
                <a:cxn ang="0">
                  <a:pos x="143" y="233"/>
                </a:cxn>
                <a:cxn ang="0">
                  <a:pos x="8" y="258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021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022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023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160" y="0"/>
                </a:cxn>
                <a:cxn ang="0">
                  <a:pos x="251" y="36"/>
                </a:cxn>
                <a:cxn ang="0">
                  <a:pos x="272" y="139"/>
                </a:cxn>
                <a:cxn ang="0">
                  <a:pos x="164" y="146"/>
                </a:cxn>
                <a:cxn ang="0">
                  <a:pos x="32" y="241"/>
                </a:cxn>
                <a:cxn ang="0">
                  <a:pos x="0" y="28"/>
                </a:cxn>
                <a:cxn ang="0">
                  <a:pos x="0" y="28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024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/>
              <a:ahLst/>
              <a:cxnLst>
                <a:cxn ang="0">
                  <a:pos x="152" y="4"/>
                </a:cxn>
                <a:cxn ang="0">
                  <a:pos x="152" y="224"/>
                </a:cxn>
                <a:cxn ang="0">
                  <a:pos x="0" y="8"/>
                </a:cxn>
                <a:cxn ang="0">
                  <a:pos x="72" y="0"/>
                </a:cxn>
                <a:cxn ang="0">
                  <a:pos x="152" y="4"/>
                </a:cxn>
                <a:cxn ang="0">
                  <a:pos x="152" y="4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025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87" y="0"/>
                </a:cxn>
                <a:cxn ang="0">
                  <a:pos x="232" y="6"/>
                </a:cxn>
                <a:cxn ang="0">
                  <a:pos x="386" y="764"/>
                </a:cxn>
                <a:cxn ang="0">
                  <a:pos x="279" y="720"/>
                </a:cxn>
                <a:cxn ang="0">
                  <a:pos x="152" y="677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026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/>
              <a:ahLst/>
              <a:cxnLst>
                <a:cxn ang="0">
                  <a:pos x="692" y="0"/>
                </a:cxn>
                <a:cxn ang="0">
                  <a:pos x="0" y="106"/>
                </a:cxn>
                <a:cxn ang="0">
                  <a:pos x="28" y="348"/>
                </a:cxn>
                <a:cxn ang="0">
                  <a:pos x="715" y="237"/>
                </a:cxn>
                <a:cxn ang="0">
                  <a:pos x="728" y="43"/>
                </a:cxn>
                <a:cxn ang="0">
                  <a:pos x="692" y="0"/>
                </a:cxn>
                <a:cxn ang="0">
                  <a:pos x="692" y="0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027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/>
              <a:ahLst/>
              <a:cxnLst>
                <a:cxn ang="0">
                  <a:pos x="272" y="0"/>
                </a:cxn>
                <a:cxn ang="0">
                  <a:pos x="0" y="78"/>
                </a:cxn>
                <a:cxn ang="0">
                  <a:pos x="312" y="135"/>
                </a:cxn>
                <a:cxn ang="0">
                  <a:pos x="272" y="0"/>
                </a:cxn>
                <a:cxn ang="0">
                  <a:pos x="272" y="0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43028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43029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43030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/>
                  <a:ahLst/>
                  <a:cxnLst>
                    <a:cxn ang="0">
                      <a:pos x="0" y="107"/>
                    </a:cxn>
                    <a:cxn ang="0">
                      <a:pos x="114" y="10"/>
                    </a:cxn>
                    <a:cxn ang="0">
                      <a:pos x="213" y="0"/>
                    </a:cxn>
                    <a:cxn ang="0">
                      <a:pos x="292" y="27"/>
                    </a:cxn>
                    <a:cxn ang="0">
                      <a:pos x="313" y="91"/>
                    </a:cxn>
                    <a:cxn ang="0">
                      <a:pos x="167" y="67"/>
                    </a:cxn>
                    <a:cxn ang="0">
                      <a:pos x="74" y="101"/>
                    </a:cxn>
                    <a:cxn ang="0">
                      <a:pos x="13" y="175"/>
                    </a:cxn>
                    <a:cxn ang="0">
                      <a:pos x="0" y="107"/>
                    </a:cxn>
                    <a:cxn ang="0">
                      <a:pos x="0" y="107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3031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160" y="266"/>
                    </a:cxn>
                    <a:cxn ang="0">
                      <a:pos x="230" y="251"/>
                    </a:cxn>
                    <a:cxn ang="0">
                      <a:pos x="223" y="17"/>
                    </a:cxn>
                    <a:cxn ang="0">
                      <a:pos x="166" y="0"/>
                    </a:cxn>
                    <a:cxn ang="0">
                      <a:pos x="179" y="197"/>
                    </a:cxn>
                    <a:cxn ang="0">
                      <a:pos x="71" y="4"/>
                    </a:cxn>
                    <a:cxn ang="0">
                      <a:pos x="0" y="40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3032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36" y="93"/>
                    </a:cxn>
                    <a:cxn ang="0">
                      <a:pos x="44" y="154"/>
                    </a:cxn>
                    <a:cxn ang="0">
                      <a:pos x="27" y="234"/>
                    </a:cxn>
                    <a:cxn ang="0">
                      <a:pos x="80" y="220"/>
                    </a:cxn>
                    <a:cxn ang="0">
                      <a:pos x="87" y="116"/>
                    </a:cxn>
                    <a:cxn ang="0">
                      <a:pos x="46" y="0"/>
                    </a:cxn>
                    <a:cxn ang="0">
                      <a:pos x="0" y="19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43033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034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035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91" y="25"/>
                  </a:cxn>
                  <a:cxn ang="0">
                    <a:pos x="80" y="192"/>
                  </a:cxn>
                  <a:cxn ang="0">
                    <a:pos x="106" y="327"/>
                  </a:cxn>
                  <a:cxn ang="0">
                    <a:pos x="213" y="451"/>
                  </a:cxn>
                  <a:cxn ang="0">
                    <a:pos x="97" y="478"/>
                  </a:cxn>
                  <a:cxn ang="0">
                    <a:pos x="30" y="344"/>
                  </a:cxn>
                  <a:cxn ang="0">
                    <a:pos x="0" y="57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43036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43037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/>
                  <a:ahLst/>
                  <a:cxnLst>
                    <a:cxn ang="0">
                      <a:pos x="110" y="0"/>
                    </a:cxn>
                    <a:cxn ang="0">
                      <a:pos x="40" y="66"/>
                    </a:cxn>
                    <a:cxn ang="0">
                      <a:pos x="0" y="173"/>
                    </a:cxn>
                    <a:cxn ang="0">
                      <a:pos x="80" y="160"/>
                    </a:cxn>
                    <a:cxn ang="0">
                      <a:pos x="103" y="84"/>
                    </a:cxn>
                    <a:cxn ang="0">
                      <a:pos x="150" y="27"/>
                    </a:cxn>
                    <a:cxn ang="0">
                      <a:pos x="110" y="0"/>
                    </a:cxn>
                    <a:cxn ang="0">
                      <a:pos x="110" y="0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3038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/>
                  <a:ahLst/>
                  <a:cxnLst>
                    <a:cxn ang="0">
                      <a:pos x="156" y="0"/>
                    </a:cxn>
                    <a:cxn ang="0">
                      <a:pos x="63" y="52"/>
                    </a:cxn>
                    <a:cxn ang="0">
                      <a:pos x="0" y="208"/>
                    </a:cxn>
                    <a:cxn ang="0">
                      <a:pos x="67" y="358"/>
                    </a:cxn>
                    <a:cxn ang="0">
                      <a:pos x="1182" y="867"/>
                    </a:cxn>
                    <a:cxn ang="0">
                      <a:pos x="1422" y="835"/>
                    </a:cxn>
                    <a:cxn ang="0">
                      <a:pos x="1616" y="880"/>
                    </a:cxn>
                    <a:cxn ang="0">
                      <a:pos x="1684" y="808"/>
                    </a:cxn>
                    <a:cxn ang="0">
                      <a:pos x="1502" y="664"/>
                    </a:cxn>
                    <a:cxn ang="0">
                      <a:pos x="1428" y="512"/>
                    </a:cxn>
                    <a:cxn ang="0">
                      <a:pos x="1369" y="527"/>
                    </a:cxn>
                    <a:cxn ang="0">
                      <a:pos x="1439" y="664"/>
                    </a:cxn>
                    <a:cxn ang="0">
                      <a:pos x="1578" y="810"/>
                    </a:cxn>
                    <a:cxn ang="0">
                      <a:pos x="1413" y="787"/>
                    </a:cxn>
                    <a:cxn ang="0">
                      <a:pos x="1219" y="814"/>
                    </a:cxn>
                    <a:cxn ang="0">
                      <a:pos x="1255" y="650"/>
                    </a:cxn>
                    <a:cxn ang="0">
                      <a:pos x="1338" y="538"/>
                    </a:cxn>
                    <a:cxn ang="0">
                      <a:pos x="1241" y="552"/>
                    </a:cxn>
                    <a:cxn ang="0">
                      <a:pos x="1165" y="658"/>
                    </a:cxn>
                    <a:cxn ang="0">
                      <a:pos x="1139" y="791"/>
                    </a:cxn>
                    <a:cxn ang="0">
                      <a:pos x="107" y="310"/>
                    </a:cxn>
                    <a:cxn ang="0">
                      <a:pos x="80" y="215"/>
                    </a:cxn>
                    <a:cxn ang="0">
                      <a:pos x="103" y="95"/>
                    </a:cxn>
                    <a:cxn ang="0">
                      <a:pos x="217" y="0"/>
                    </a:cxn>
                    <a:cxn ang="0">
                      <a:pos x="156" y="0"/>
                    </a:cxn>
                    <a:cxn ang="0">
                      <a:pos x="156" y="0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3039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/>
                  <a:ahLst/>
                  <a:cxnLst>
                    <a:cxn ang="0">
                      <a:pos x="116" y="0"/>
                    </a:cxn>
                    <a:cxn ang="0">
                      <a:pos x="19" y="106"/>
                    </a:cxn>
                    <a:cxn ang="0">
                      <a:pos x="0" y="230"/>
                    </a:cxn>
                    <a:cxn ang="0">
                      <a:pos x="33" y="314"/>
                    </a:cxn>
                    <a:cxn ang="0">
                      <a:pos x="94" y="335"/>
                    </a:cxn>
                    <a:cxn ang="0">
                      <a:pos x="76" y="154"/>
                    </a:cxn>
                    <a:cxn ang="0">
                      <a:pos x="160" y="17"/>
                    </a:cxn>
                    <a:cxn ang="0">
                      <a:pos x="116" y="0"/>
                    </a:cxn>
                    <a:cxn ang="0">
                      <a:pos x="116" y="0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3040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/>
                  <a:ahLst/>
                  <a:cxnLst>
                    <a:cxn ang="0">
                      <a:pos x="218" y="896"/>
                    </a:cxn>
                    <a:cxn ang="0">
                      <a:pos x="0" y="124"/>
                    </a:cxn>
                    <a:cxn ang="0">
                      <a:pos x="81" y="38"/>
                    </a:cxn>
                    <a:cxn ang="0">
                      <a:pos x="258" y="0"/>
                    </a:cxn>
                    <a:cxn ang="0">
                      <a:pos x="399" y="57"/>
                    </a:cxn>
                    <a:cxn ang="0">
                      <a:pos x="642" y="1188"/>
                    </a:cxn>
                    <a:cxn ang="0">
                      <a:pos x="555" y="1091"/>
                    </a:cxn>
                    <a:cxn ang="0">
                      <a:pos x="355" y="97"/>
                    </a:cxn>
                    <a:cxn ang="0">
                      <a:pos x="226" y="61"/>
                    </a:cxn>
                    <a:cxn ang="0">
                      <a:pos x="119" y="74"/>
                    </a:cxn>
                    <a:cxn ang="0">
                      <a:pos x="76" y="141"/>
                    </a:cxn>
                    <a:cxn ang="0">
                      <a:pos x="306" y="924"/>
                    </a:cxn>
                    <a:cxn ang="0">
                      <a:pos x="218" y="896"/>
                    </a:cxn>
                    <a:cxn ang="0">
                      <a:pos x="218" y="896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3041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/>
                  <a:ahLst/>
                  <a:cxnLst>
                    <a:cxn ang="0">
                      <a:pos x="0" y="27"/>
                    </a:cxn>
                    <a:cxn ang="0">
                      <a:pos x="76" y="194"/>
                    </a:cxn>
                    <a:cxn ang="0">
                      <a:pos x="113" y="318"/>
                    </a:cxn>
                    <a:cxn ang="0">
                      <a:pos x="116" y="504"/>
                    </a:cxn>
                    <a:cxn ang="0">
                      <a:pos x="192" y="504"/>
                    </a:cxn>
                    <a:cxn ang="0">
                      <a:pos x="187" y="360"/>
                    </a:cxn>
                    <a:cxn ang="0">
                      <a:pos x="162" y="208"/>
                    </a:cxn>
                    <a:cxn ang="0">
                      <a:pos x="99" y="59"/>
                    </a:cxn>
                    <a:cxn ang="0">
                      <a:pos x="63" y="0"/>
                    </a:cxn>
                    <a:cxn ang="0">
                      <a:pos x="0" y="27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3042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/>
                  <a:ahLst/>
                  <a:cxnLst>
                    <a:cxn ang="0">
                      <a:pos x="297" y="0"/>
                    </a:cxn>
                    <a:cxn ang="0">
                      <a:pos x="257" y="17"/>
                    </a:cxn>
                    <a:cxn ang="0">
                      <a:pos x="253" y="66"/>
                    </a:cxn>
                    <a:cxn ang="0">
                      <a:pos x="0" y="169"/>
                    </a:cxn>
                    <a:cxn ang="0">
                      <a:pos x="0" y="222"/>
                    </a:cxn>
                    <a:cxn ang="0">
                      <a:pos x="284" y="226"/>
                    </a:cxn>
                    <a:cxn ang="0">
                      <a:pos x="320" y="269"/>
                    </a:cxn>
                    <a:cxn ang="0">
                      <a:pos x="390" y="266"/>
                    </a:cxn>
                    <a:cxn ang="0">
                      <a:pos x="383" y="190"/>
                    </a:cxn>
                    <a:cxn ang="0">
                      <a:pos x="116" y="176"/>
                    </a:cxn>
                    <a:cxn ang="0">
                      <a:pos x="333" y="89"/>
                    </a:cxn>
                    <a:cxn ang="0">
                      <a:pos x="297" y="0"/>
                    </a:cxn>
                    <a:cxn ang="0">
                      <a:pos x="297" y="0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3043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/>
                  <a:ahLst/>
                  <a:cxnLst>
                    <a:cxn ang="0">
                      <a:pos x="0" y="131"/>
                    </a:cxn>
                    <a:cxn ang="0">
                      <a:pos x="863" y="0"/>
                    </a:cxn>
                    <a:cxn ang="0">
                      <a:pos x="926" y="78"/>
                    </a:cxn>
                    <a:cxn ang="0">
                      <a:pos x="941" y="181"/>
                    </a:cxn>
                    <a:cxn ang="0">
                      <a:pos x="903" y="282"/>
                    </a:cxn>
                    <a:cxn ang="0">
                      <a:pos x="57" y="424"/>
                    </a:cxn>
                    <a:cxn ang="0">
                      <a:pos x="53" y="384"/>
                    </a:cxn>
                    <a:cxn ang="0">
                      <a:pos x="863" y="242"/>
                    </a:cxn>
                    <a:cxn ang="0">
                      <a:pos x="893" y="145"/>
                    </a:cxn>
                    <a:cxn ang="0">
                      <a:pos x="840" y="57"/>
                    </a:cxn>
                    <a:cxn ang="0">
                      <a:pos x="0" y="185"/>
                    </a:cxn>
                    <a:cxn ang="0">
                      <a:pos x="0" y="131"/>
                    </a:cxn>
                    <a:cxn ang="0">
                      <a:pos x="0" y="131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3044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/>
                  <a:ahLst/>
                  <a:cxnLst>
                    <a:cxn ang="0">
                      <a:pos x="0" y="126"/>
                    </a:cxn>
                    <a:cxn ang="0">
                      <a:pos x="66" y="173"/>
                    </a:cxn>
                    <a:cxn ang="0">
                      <a:pos x="222" y="166"/>
                    </a:cxn>
                    <a:cxn ang="0">
                      <a:pos x="418" y="116"/>
                    </a:cxn>
                    <a:cxn ang="0">
                      <a:pos x="488" y="42"/>
                    </a:cxn>
                    <a:cxn ang="0">
                      <a:pos x="443" y="2"/>
                    </a:cxn>
                    <a:cxn ang="0">
                      <a:pos x="253" y="0"/>
                    </a:cxn>
                    <a:cxn ang="0">
                      <a:pos x="110" y="12"/>
                    </a:cxn>
                    <a:cxn ang="0">
                      <a:pos x="15" y="76"/>
                    </a:cxn>
                    <a:cxn ang="0">
                      <a:pos x="112" y="95"/>
                    </a:cxn>
                    <a:cxn ang="0">
                      <a:pos x="275" y="53"/>
                    </a:cxn>
                    <a:cxn ang="0">
                      <a:pos x="416" y="53"/>
                    </a:cxn>
                    <a:cxn ang="0">
                      <a:pos x="268" y="110"/>
                    </a:cxn>
                    <a:cxn ang="0">
                      <a:pos x="142" y="126"/>
                    </a:cxn>
                    <a:cxn ang="0">
                      <a:pos x="0" y="126"/>
                    </a:cxn>
                    <a:cxn ang="0">
                      <a:pos x="0" y="126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grpSp>
        <p:nvGrpSpPr>
          <p:cNvPr id="43045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43046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047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43048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43049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43050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/>
                <a:ahLst/>
                <a:cxnLst>
                  <a:cxn ang="0">
                    <a:pos x="123" y="9"/>
                  </a:cxn>
                  <a:cxn ang="0">
                    <a:pos x="131" y="342"/>
                  </a:cxn>
                  <a:cxn ang="0">
                    <a:pos x="0" y="806"/>
                  </a:cxn>
                  <a:cxn ang="0">
                    <a:pos x="79" y="789"/>
                  </a:cxn>
                  <a:cxn ang="0">
                    <a:pos x="218" y="376"/>
                  </a:cxn>
                  <a:cxn ang="0">
                    <a:pos x="245" y="0"/>
                  </a:cxn>
                  <a:cxn ang="0">
                    <a:pos x="123" y="9"/>
                  </a:cxn>
                  <a:cxn ang="0">
                    <a:pos x="123" y="9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43051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43052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98" y="184"/>
                    </a:cxn>
                    <a:cxn ang="0">
                      <a:pos x="500" y="349"/>
                    </a:cxn>
                    <a:cxn ang="0">
                      <a:pos x="604" y="140"/>
                    </a:cxn>
                    <a:cxn ang="0">
                      <a:pos x="359" y="9"/>
                    </a:cxn>
                    <a:cxn ang="0">
                      <a:pos x="464" y="184"/>
                    </a:cxn>
                    <a:cxn ang="0">
                      <a:pos x="131" y="17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3053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48" y="332"/>
                  <a:ext cx="269" cy="438"/>
                </a:xfrm>
                <a:custGeom>
                  <a:avLst/>
                  <a:gdLst/>
                  <a:ahLst/>
                  <a:cxnLst>
                    <a:cxn ang="0">
                      <a:pos x="741" y="129"/>
                    </a:cxn>
                    <a:cxn ang="0">
                      <a:pos x="485" y="352"/>
                    </a:cxn>
                    <a:cxn ang="0">
                      <a:pos x="163" y="762"/>
                    </a:cxn>
                    <a:cxn ang="0">
                      <a:pos x="0" y="1101"/>
                    </a:cxn>
                    <a:cxn ang="0">
                      <a:pos x="59" y="1230"/>
                    </a:cxn>
                    <a:cxn ang="0">
                      <a:pos x="262" y="1201"/>
                    </a:cxn>
                    <a:cxn ang="0">
                      <a:pos x="578" y="914"/>
                    </a:cxn>
                    <a:cxn ang="0">
                      <a:pos x="876" y="534"/>
                    </a:cxn>
                    <a:cxn ang="0">
                      <a:pos x="1034" y="270"/>
                    </a:cxn>
                    <a:cxn ang="0">
                      <a:pos x="1064" y="84"/>
                    </a:cxn>
                    <a:cxn ang="0">
                      <a:pos x="977" y="0"/>
                    </a:cxn>
                    <a:cxn ang="0">
                      <a:pos x="836" y="65"/>
                    </a:cxn>
                    <a:cxn ang="0">
                      <a:pos x="969" y="107"/>
                    </a:cxn>
                    <a:cxn ang="0">
                      <a:pos x="876" y="352"/>
                    </a:cxn>
                    <a:cxn ang="0">
                      <a:pos x="690" y="656"/>
                    </a:cxn>
                    <a:cxn ang="0">
                      <a:pos x="350" y="1008"/>
                    </a:cxn>
                    <a:cxn ang="0">
                      <a:pos x="116" y="1114"/>
                    </a:cxn>
                    <a:cxn ang="0">
                      <a:pos x="135" y="943"/>
                    </a:cxn>
                    <a:cxn ang="0">
                      <a:pos x="437" y="504"/>
                    </a:cxn>
                    <a:cxn ang="0">
                      <a:pos x="831" y="118"/>
                    </a:cxn>
                    <a:cxn ang="0">
                      <a:pos x="741" y="129"/>
                    </a:cxn>
                    <a:cxn ang="0">
                      <a:pos x="741" y="129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3054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58" y="182"/>
                  <a:ext cx="505" cy="898"/>
                </a:xfrm>
                <a:custGeom>
                  <a:avLst/>
                  <a:gdLst/>
                  <a:ahLst/>
                  <a:cxnLst>
                    <a:cxn ang="0">
                      <a:pos x="1941" y="0"/>
                    </a:cxn>
                    <a:cxn ang="0">
                      <a:pos x="0" y="2521"/>
                    </a:cxn>
                    <a:cxn ang="0">
                      <a:pos x="192" y="2450"/>
                    </a:cxn>
                    <a:cxn ang="0">
                      <a:pos x="2002" y="61"/>
                    </a:cxn>
                    <a:cxn ang="0">
                      <a:pos x="1941" y="0"/>
                    </a:cxn>
                    <a:cxn ang="0">
                      <a:pos x="1941" y="0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3055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/>
                  <a:ahLst/>
                  <a:cxnLst>
                    <a:cxn ang="0">
                      <a:pos x="95" y="2844"/>
                    </a:cxn>
                    <a:cxn ang="0">
                      <a:pos x="394" y="2834"/>
                    </a:cxn>
                    <a:cxn ang="0">
                      <a:pos x="821" y="3009"/>
                    </a:cxn>
                    <a:cxn ang="0">
                      <a:pos x="681" y="2817"/>
                    </a:cxn>
                    <a:cxn ang="0">
                      <a:pos x="367" y="2703"/>
                    </a:cxn>
                    <a:cxn ang="0">
                      <a:pos x="637" y="2720"/>
                    </a:cxn>
                    <a:cxn ang="0">
                      <a:pos x="979" y="2870"/>
                    </a:cxn>
                    <a:cxn ang="0">
                      <a:pos x="2859" y="420"/>
                    </a:cxn>
                    <a:cxn ang="0">
                      <a:pos x="2578" y="148"/>
                    </a:cxn>
                    <a:cxn ang="0">
                      <a:pos x="2308" y="0"/>
                    </a:cxn>
                    <a:cxn ang="0">
                      <a:pos x="2692" y="78"/>
                    </a:cxn>
                    <a:cxn ang="0">
                      <a:pos x="3007" y="428"/>
                    </a:cxn>
                    <a:cxn ang="0">
                      <a:pos x="831" y="3273"/>
                    </a:cxn>
                    <a:cxn ang="0">
                      <a:pos x="481" y="3412"/>
                    </a:cxn>
                    <a:cxn ang="0">
                      <a:pos x="105" y="3771"/>
                    </a:cxn>
                    <a:cxn ang="0">
                      <a:pos x="0" y="3667"/>
                    </a:cxn>
                    <a:cxn ang="0">
                      <a:pos x="131" y="3631"/>
                    </a:cxn>
                    <a:cxn ang="0">
                      <a:pos x="376" y="3385"/>
                    </a:cxn>
                    <a:cxn ang="0">
                      <a:pos x="165" y="3273"/>
                    </a:cxn>
                    <a:cxn ang="0">
                      <a:pos x="165" y="3176"/>
                    </a:cxn>
                    <a:cxn ang="0">
                      <a:pos x="411" y="3298"/>
                    </a:cxn>
                    <a:cxn ang="0">
                      <a:pos x="411" y="3186"/>
                    </a:cxn>
                    <a:cxn ang="0">
                      <a:pos x="603" y="3220"/>
                    </a:cxn>
                    <a:cxn ang="0">
                      <a:pos x="428" y="3079"/>
                    </a:cxn>
                    <a:cxn ang="0">
                      <a:pos x="629" y="3062"/>
                    </a:cxn>
                    <a:cxn ang="0">
                      <a:pos x="95" y="2844"/>
                    </a:cxn>
                    <a:cxn ang="0">
                      <a:pos x="95" y="2844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3056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297" y="897"/>
                  <a:ext cx="169" cy="122"/>
                </a:xfrm>
                <a:custGeom>
                  <a:avLst/>
                  <a:gdLst/>
                  <a:ahLst/>
                  <a:cxnLst>
                    <a:cxn ang="0">
                      <a:pos x="0" y="80"/>
                    </a:cxn>
                    <a:cxn ang="0">
                      <a:pos x="255" y="106"/>
                    </a:cxn>
                    <a:cxn ang="0">
                      <a:pos x="639" y="342"/>
                    </a:cxn>
                    <a:cxn ang="0">
                      <a:pos x="673" y="289"/>
                    </a:cxn>
                    <a:cxn ang="0">
                      <a:pos x="447" y="114"/>
                    </a:cxn>
                    <a:cxn ang="0">
                      <a:pos x="26" y="0"/>
                    </a:cxn>
                    <a:cxn ang="0">
                      <a:pos x="0" y="80"/>
                    </a:cxn>
                    <a:cxn ang="0">
                      <a:pos x="0" y="80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3057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806"/>
                  <a:ext cx="181" cy="144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40" y="148"/>
                    </a:cxn>
                    <a:cxn ang="0">
                      <a:pos x="638" y="403"/>
                    </a:cxn>
                    <a:cxn ang="0">
                      <a:pos x="716" y="296"/>
                    </a:cxn>
                    <a:cxn ang="0">
                      <a:pos x="420" y="114"/>
                    </a:cxn>
                    <a:cxn ang="0">
                      <a:pos x="70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3058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16" y="139"/>
                    </a:cxn>
                    <a:cxn ang="0">
                      <a:pos x="649" y="411"/>
                    </a:cxn>
                    <a:cxn ang="0">
                      <a:pos x="717" y="314"/>
                    </a:cxn>
                    <a:cxn ang="0">
                      <a:pos x="394" y="87"/>
                    </a:cxn>
                    <a:cxn ang="0">
                      <a:pos x="54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43059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48" y="142"/>
                  <a:ext cx="179" cy="138"/>
                </a:xfrm>
                <a:custGeom>
                  <a:avLst/>
                  <a:gdLst/>
                  <a:ahLst/>
                  <a:cxnLst>
                    <a:cxn ang="0">
                      <a:pos x="0" y="88"/>
                    </a:cxn>
                    <a:cxn ang="0">
                      <a:pos x="272" y="131"/>
                    </a:cxn>
                    <a:cxn ang="0">
                      <a:pos x="665" y="386"/>
                    </a:cxn>
                    <a:cxn ang="0">
                      <a:pos x="709" y="308"/>
                    </a:cxn>
                    <a:cxn ang="0">
                      <a:pos x="306" y="53"/>
                    </a:cxn>
                    <a:cxn ang="0">
                      <a:pos x="43" y="0"/>
                    </a:cxn>
                    <a:cxn ang="0">
                      <a:pos x="0" y="88"/>
                    </a:cxn>
                    <a:cxn ang="0">
                      <a:pos x="0" y="88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sp>
          <p:nvSpPr>
            <p:cNvPr id="43060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</p:sldLayoutIdLst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7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52400"/>
            <a:ext cx="8229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3379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219200"/>
            <a:ext cx="8229600" cy="491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5" name="Дата 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175" cy="365125"/>
          </a:xfrm>
          <a:prstGeom prst="rect">
            <a:avLst/>
          </a:prstGeom>
        </p:spPr>
        <p:txBody>
          <a:bodyPr vert="horz"/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86C8BFD-8427-4CEF-9C05-0FCF21C7A64B}" type="datetimeFigureOut">
              <a:rPr lang="ru-RU"/>
              <a:pPr>
                <a:defRPr/>
              </a:pPr>
              <a:t>05.02.2015</a:t>
            </a:fld>
            <a:endParaRPr lang="ru-RU"/>
          </a:p>
        </p:txBody>
      </p:sp>
      <p:sp>
        <p:nvSpPr>
          <p:cNvPr id="16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898775" y="6356350"/>
            <a:ext cx="3505200" cy="365125"/>
          </a:xfrm>
          <a:prstGeom prst="rect">
            <a:avLst/>
          </a:prstGeom>
        </p:spPr>
        <p:txBody>
          <a:bodyPr vert="horz"/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12775" y="6356350"/>
            <a:ext cx="1981200" cy="365125"/>
          </a:xfrm>
          <a:prstGeom prst="rect">
            <a:avLst/>
          </a:prstGeom>
        </p:spPr>
        <p:txBody>
          <a:bodyPr vert="horz"/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F97F09B-C102-4916-BE9B-80B18E0379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</p:sldLayoutIdLst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mbr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mbr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mbr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mbr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mbr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mbr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mbr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Cambria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6000"/>
        <a:buFont typeface="Wingdings 3" pitchFamily="18" charset="2"/>
        <a:buChar char="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6000"/>
        <a:buFont typeface="Wingdings 3" pitchFamily="18" charset="2"/>
        <a:buChar char=""/>
        <a:defRPr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ts val="500"/>
        </a:spcBef>
        <a:spcAft>
          <a:spcPct val="0"/>
        </a:spcAft>
        <a:buClr>
          <a:srgbClr val="BCBCBC"/>
        </a:buClr>
        <a:buSzPct val="76000"/>
        <a:buFont typeface="Wingdings 3" pitchFamily="18" charset="2"/>
        <a:buChar char="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ts val="400"/>
        </a:spcBef>
        <a:spcAft>
          <a:spcPct val="0"/>
        </a:spcAft>
        <a:buClr>
          <a:srgbClr val="8BA2B4"/>
        </a:buClr>
        <a:buSzPct val="70000"/>
        <a:buFont typeface="Wingdings" pitchFamily="2" charset="2"/>
        <a:buChar char="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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46613" y="214313"/>
            <a:ext cx="4497387" cy="1425575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Группа 04 «Ромашка</a:t>
            </a:r>
            <a:r>
              <a:rPr lang="ru-RU" dirty="0" smtClean="0">
                <a:solidFill>
                  <a:srgbClr val="FFFF00"/>
                </a:solidFill>
                <a:latin typeface="Comic Sans MS" pitchFamily="66" charset="0"/>
              </a:rPr>
              <a:t>»</a:t>
            </a:r>
            <a:endParaRPr lang="ru-RU" dirty="0">
              <a:solidFill>
                <a:srgbClr val="FFFF00"/>
              </a:solidFill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81588" y="5949950"/>
            <a:ext cx="4062412" cy="908050"/>
          </a:xfrm>
        </p:spPr>
        <p:txBody>
          <a:bodyPr>
            <a:normAutofit/>
          </a:bodyPr>
          <a:lstStyle/>
          <a:p>
            <a:pPr algn="l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en-US" i="1" dirty="0" smtClean="0">
                <a:solidFill>
                  <a:schemeClr val="tx1"/>
                </a:solidFill>
                <a:latin typeface="Comic Sans MS" pitchFamily="66" charset="0"/>
              </a:rPr>
              <a:t>II </a:t>
            </a:r>
            <a:r>
              <a:rPr lang="ru-RU" i="1" dirty="0" smtClean="0">
                <a:solidFill>
                  <a:schemeClr val="tx1"/>
                </a:solidFill>
                <a:latin typeface="Comic Sans MS" pitchFamily="66" charset="0"/>
              </a:rPr>
              <a:t>младшая группа</a:t>
            </a:r>
          </a:p>
          <a:p>
            <a:pPr algn="l" eaLnBrk="1" fontAlgn="auto" hangingPunct="1">
              <a:spcAft>
                <a:spcPts val="0"/>
              </a:spcAft>
              <a:buFont typeface="Wingdings 3"/>
              <a:buNone/>
              <a:defRPr/>
            </a:pPr>
            <a:r>
              <a:rPr lang="ru-RU" i="1" dirty="0" smtClean="0">
                <a:solidFill>
                  <a:schemeClr val="tx1"/>
                </a:solidFill>
                <a:latin typeface="Comic Sans MS" pitchFamily="66" charset="0"/>
              </a:rPr>
              <a:t>Воспитатель: </a:t>
            </a:r>
            <a:r>
              <a:rPr lang="ru-RU" i="1" dirty="0" err="1" smtClean="0">
                <a:solidFill>
                  <a:schemeClr val="tx1"/>
                </a:solidFill>
                <a:latin typeface="Comic Sans MS" pitchFamily="66" charset="0"/>
              </a:rPr>
              <a:t>Галичева</a:t>
            </a:r>
            <a:r>
              <a:rPr lang="ru-RU" i="1" dirty="0" smtClean="0">
                <a:solidFill>
                  <a:schemeClr val="tx1"/>
                </a:solidFill>
                <a:latin typeface="Comic Sans MS" pitchFamily="66" charset="0"/>
              </a:rPr>
              <a:t> Г.И.</a:t>
            </a:r>
            <a:endParaRPr lang="ru-RU" i="1" dirty="0">
              <a:solidFill>
                <a:schemeClr val="tx1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hlink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>
            <a:normAutofit/>
          </a:bodyPr>
          <a:lstStyle/>
          <a:p>
            <a:r>
              <a:rPr lang="ru-RU" sz="4100"/>
              <a:t>Настроение</a:t>
            </a:r>
            <a:br>
              <a:rPr lang="ru-RU" sz="4100"/>
            </a:br>
            <a:endParaRPr lang="ru-RU" sz="4100"/>
          </a:p>
        </p:txBody>
      </p:sp>
      <p:sp>
        <p:nvSpPr>
          <p:cNvPr id="22530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395288" y="1268413"/>
            <a:ext cx="5545137" cy="503237"/>
          </a:xfrm>
        </p:spPr>
        <p:txBody>
          <a:bodyPr/>
          <a:lstStyle/>
          <a:p>
            <a:pPr>
              <a:buFontTx/>
              <a:buNone/>
            </a:pPr>
            <a:r>
              <a:rPr lang="ru-RU" sz="3000"/>
              <a:t>Жизнерадостное, спокойное.</a:t>
            </a:r>
          </a:p>
          <a:p>
            <a:endParaRPr lang="ru-RU" sz="3000"/>
          </a:p>
        </p:txBody>
      </p:sp>
      <p:pic>
        <p:nvPicPr>
          <p:cNvPr id="22531" name="Picture 6" descr="SAM_164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1916113"/>
            <a:ext cx="3455987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7" descr="SAM_157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4663" y="2492375"/>
            <a:ext cx="3455987" cy="25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4" name="Rectangle 6"/>
          <p:cNvSpPr>
            <a:spLocks noChangeArrowheads="1"/>
          </p:cNvSpPr>
          <p:nvPr/>
        </p:nvSpPr>
        <p:spPr bwMode="auto">
          <a:xfrm>
            <a:off x="1710412" y="5661025"/>
            <a:ext cx="705032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b="1" dirty="0">
                <a:latin typeface="+mn-lt"/>
              </a:rPr>
              <a:t>Дети нормально реагируют на окружающее</a:t>
            </a:r>
            <a:r>
              <a:rPr lang="ru-RU" b="1" dirty="0"/>
              <a:t>!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FF66"/>
            </a:gs>
            <a:gs pos="100000">
              <a:srgbClr val="FF99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683568" y="0"/>
            <a:ext cx="6870700" cy="1600200"/>
          </a:xfrm>
        </p:spPr>
        <p:txBody>
          <a:bodyPr>
            <a:normAutofit/>
          </a:bodyPr>
          <a:lstStyle/>
          <a:p>
            <a:r>
              <a:rPr lang="ru-RU" sz="4100" dirty="0"/>
              <a:t>Самочувствие </a:t>
            </a:r>
            <a:br>
              <a:rPr lang="ru-RU" sz="4100" dirty="0"/>
            </a:br>
            <a:endParaRPr lang="ru-RU" sz="4100" dirty="0"/>
          </a:p>
        </p:txBody>
      </p:sp>
      <p:sp>
        <p:nvSpPr>
          <p:cNvPr id="23554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395288" y="1125538"/>
            <a:ext cx="2447925" cy="719137"/>
          </a:xfrm>
        </p:spPr>
        <p:txBody>
          <a:bodyPr/>
          <a:lstStyle/>
          <a:p>
            <a:pPr>
              <a:buFontTx/>
              <a:buNone/>
            </a:pPr>
            <a:r>
              <a:rPr lang="ru-RU" sz="3000"/>
              <a:t>    Бодрое. </a:t>
            </a:r>
          </a:p>
          <a:p>
            <a:pPr>
              <a:buFontTx/>
              <a:buNone/>
            </a:pPr>
            <a:r>
              <a:rPr lang="ru-RU" sz="3000"/>
              <a:t>    </a:t>
            </a:r>
          </a:p>
        </p:txBody>
      </p:sp>
      <p:pic>
        <p:nvPicPr>
          <p:cNvPr id="23555" name="Picture 4" descr="SAM_16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2708275"/>
            <a:ext cx="3479800" cy="26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5" descr="SAM_159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6100" y="1125538"/>
            <a:ext cx="3479800" cy="26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8" name="Rectangle 6"/>
          <p:cNvSpPr>
            <a:spLocks noChangeArrowheads="1"/>
          </p:cNvSpPr>
          <p:nvPr/>
        </p:nvSpPr>
        <p:spPr bwMode="auto">
          <a:xfrm>
            <a:off x="1763713" y="5445125"/>
            <a:ext cx="6948487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/>
              <a:t>Дети всегда готовы к действию, активно участвуют во всех играх и занятиях.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1"/>
            </a:gs>
            <a:gs pos="100000">
              <a:srgbClr val="CC99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23528" y="260648"/>
            <a:ext cx="8229600" cy="514350"/>
          </a:xfrm>
        </p:spPr>
        <p:txBody>
          <a:bodyPr/>
          <a:lstStyle/>
          <a:p>
            <a:r>
              <a:rPr lang="ru-RU" sz="4000" dirty="0"/>
              <a:t>Аппетит 	</a:t>
            </a:r>
          </a:p>
        </p:txBody>
      </p:sp>
      <p:sp>
        <p:nvSpPr>
          <p:cNvPr id="25602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323850" y="1052513"/>
            <a:ext cx="4032250" cy="576262"/>
          </a:xfrm>
        </p:spPr>
        <p:txBody>
          <a:bodyPr/>
          <a:lstStyle/>
          <a:p>
            <a:pPr>
              <a:buFontTx/>
              <a:buNone/>
            </a:pPr>
            <a:r>
              <a:rPr lang="ru-RU" sz="3000" dirty="0"/>
              <a:t>     Хороший.</a:t>
            </a:r>
          </a:p>
          <a:p>
            <a:pPr>
              <a:buFontTx/>
              <a:buNone/>
            </a:pPr>
            <a:r>
              <a:rPr lang="ru-RU" sz="3000" dirty="0"/>
              <a:t>    </a:t>
            </a:r>
          </a:p>
        </p:txBody>
      </p:sp>
      <p:pic>
        <p:nvPicPr>
          <p:cNvPr id="25603" name="Picture 4" descr="SAM_165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4663" y="1124744"/>
            <a:ext cx="3743325" cy="280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5" descr="SAM_165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313" y="2349500"/>
            <a:ext cx="3587750" cy="269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7" name="Rectangle 7"/>
          <p:cNvSpPr>
            <a:spLocks noChangeArrowheads="1"/>
          </p:cNvSpPr>
          <p:nvPr/>
        </p:nvSpPr>
        <p:spPr bwMode="auto">
          <a:xfrm>
            <a:off x="1908175" y="5300663"/>
            <a:ext cx="6192838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</a:pPr>
            <a:r>
              <a:rPr lang="ru-RU" sz="2800" b="1" dirty="0">
                <a:latin typeface="+mj-lt"/>
              </a:rPr>
              <a:t>Активно кушают все предлагаемые блюда. Во время еды не отвлекаются.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3CCFF"/>
            </a:gs>
            <a:gs pos="100000">
              <a:srgbClr val="FF99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95288" y="188913"/>
            <a:ext cx="8229600" cy="585787"/>
          </a:xfrm>
        </p:spPr>
        <p:txBody>
          <a:bodyPr/>
          <a:lstStyle/>
          <a:p>
            <a:r>
              <a:rPr lang="ru-RU"/>
              <a:t>Сон </a:t>
            </a:r>
          </a:p>
        </p:txBody>
      </p:sp>
      <p:sp>
        <p:nvSpPr>
          <p:cNvPr id="26626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179388" y="692150"/>
            <a:ext cx="5184775" cy="649288"/>
          </a:xfrm>
        </p:spPr>
        <p:txBody>
          <a:bodyPr/>
          <a:lstStyle/>
          <a:p>
            <a:pPr>
              <a:buFontTx/>
              <a:buNone/>
            </a:pPr>
            <a:r>
              <a:rPr lang="ru-RU" sz="3000"/>
              <a:t>    Спокойный, глубокий.</a:t>
            </a:r>
          </a:p>
          <a:p>
            <a:pPr>
              <a:buFontTx/>
              <a:buNone/>
            </a:pPr>
            <a:r>
              <a:rPr lang="ru-RU" sz="3000"/>
              <a:t>    </a:t>
            </a:r>
          </a:p>
        </p:txBody>
      </p:sp>
      <p:pic>
        <p:nvPicPr>
          <p:cNvPr id="26628" name="Picture 5" descr="SAM_165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1357298"/>
            <a:ext cx="5429201" cy="40725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1" name="Rectangle 7"/>
          <p:cNvSpPr>
            <a:spLocks noChangeArrowheads="1"/>
          </p:cNvSpPr>
          <p:nvPr/>
        </p:nvSpPr>
        <p:spPr bwMode="auto">
          <a:xfrm>
            <a:off x="1793875" y="5373688"/>
            <a:ext cx="735012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b="1" dirty="0">
                <a:latin typeface="+mn-lt"/>
              </a:rPr>
              <a:t>Засыпают быстро, во время сна не пробуждаются от звука, света!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1"/>
            </a:gs>
            <a:gs pos="100000">
              <a:srgbClr val="FF5050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395288" y="4149725"/>
            <a:ext cx="3816350" cy="657225"/>
          </a:xfrm>
        </p:spPr>
        <p:txBody>
          <a:bodyPr>
            <a:normAutofit fontScale="77500" lnSpcReduction="20000"/>
          </a:bodyPr>
          <a:lstStyle/>
          <a:p>
            <a:pPr algn="ctr">
              <a:buFontTx/>
              <a:buNone/>
            </a:pPr>
            <a:r>
              <a:rPr lang="ru-RU" sz="2800" b="1" dirty="0"/>
              <a:t>Будешь сильным, будешь смелым!</a:t>
            </a:r>
          </a:p>
        </p:txBody>
      </p:sp>
      <p:pic>
        <p:nvPicPr>
          <p:cNvPr id="14338" name="Picture 9" descr="SAM_160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404813"/>
            <a:ext cx="4321175" cy="324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11" descr="SAM_160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4663" y="3068960"/>
            <a:ext cx="3962400" cy="2973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4787900" y="1484313"/>
            <a:ext cx="35845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ru-RU" b="1" dirty="0">
                <a:latin typeface="+mn-lt"/>
              </a:rPr>
              <a:t>Каждый день зарядку</a:t>
            </a:r>
            <a:r>
              <a:rPr lang="ru-RU" b="1" dirty="0"/>
              <a:t>,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33CCFF"/>
            </a:gs>
            <a:gs pos="100000">
              <a:srgbClr val="0000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1476375" y="4149725"/>
            <a:ext cx="6481763" cy="2087563"/>
          </a:xfrm>
        </p:spPr>
        <p:txBody>
          <a:bodyPr/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ru-RU" sz="2800" b="1"/>
              <a:t>Водичка, водичка, умой мое личико.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2800" b="1"/>
              <a:t>Чтобы глазки блестели, 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2800" b="1"/>
              <a:t>Чтобы щечки алели.</a:t>
            </a:r>
            <a:r>
              <a:rPr lang="ru-RU" sz="2800" b="1">
                <a:latin typeface="Arial" charset="0"/>
              </a:rPr>
              <a:t> 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2800" b="1"/>
              <a:t>Чтоб смеялся роток и кусался зубок.</a:t>
            </a:r>
          </a:p>
        </p:txBody>
      </p:sp>
      <p:pic>
        <p:nvPicPr>
          <p:cNvPr id="15362" name="Picture 4" descr="SAM_165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750" y="1196975"/>
            <a:ext cx="3563938" cy="267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5" descr="SAM_165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196975"/>
            <a:ext cx="3527425" cy="2646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457200" y="4572000"/>
            <a:ext cx="8229600" cy="1584325"/>
          </a:xfrm>
        </p:spPr>
        <p:txBody>
          <a:bodyPr/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ru-RU" sz="2800" b="1">
                <a:solidFill>
                  <a:srgbClr val="00B050"/>
                </a:solidFill>
              </a:rPr>
              <a:t>Кто залез ко мне в кулачок?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2800" b="1">
                <a:solidFill>
                  <a:srgbClr val="00B050"/>
                </a:solidFill>
              </a:rPr>
              <a:t>Это, может быть сверчок?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2800" b="1">
                <a:solidFill>
                  <a:srgbClr val="00B050"/>
                </a:solidFill>
              </a:rPr>
              <a:t>Ну-ка, ну-ка вылезай!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2800" b="1">
                <a:solidFill>
                  <a:srgbClr val="00B050"/>
                </a:solidFill>
              </a:rPr>
              <a:t>Это пальчик? Ай-ай-ай!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sz="2800" b="1"/>
          </a:p>
        </p:txBody>
      </p:sp>
      <p:pic>
        <p:nvPicPr>
          <p:cNvPr id="16386" name="Picture 3" descr="SAM_16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04664"/>
            <a:ext cx="3382962" cy="2608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5" descr="SAM_162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5976" y="1412875"/>
            <a:ext cx="3455987" cy="25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99FF"/>
            </a:gs>
            <a:gs pos="100000">
              <a:srgbClr val="FF00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4643438" y="3213100"/>
            <a:ext cx="3671887" cy="2735263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b="1"/>
              <a:t>Вдруг шар лопнул - воздух вышел</a:t>
            </a:r>
          </a:p>
          <a:p>
            <a:pPr algn="ctr">
              <a:buFontTx/>
              <a:buNone/>
            </a:pPr>
            <a:r>
              <a:rPr lang="ru-RU" b="1"/>
              <a:t>Стал он тонкий и худой</a:t>
            </a:r>
            <a:r>
              <a:rPr lang="ru-RU" sz="2800" b="1"/>
              <a:t>.</a:t>
            </a:r>
          </a:p>
        </p:txBody>
      </p:sp>
      <p:pic>
        <p:nvPicPr>
          <p:cNvPr id="17410" name="Picture 4" descr="SAM_163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9338" y="692150"/>
            <a:ext cx="3024187" cy="2268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5" descr="SAM_162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6013" y="3284538"/>
            <a:ext cx="3097212" cy="2322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755650" y="908050"/>
            <a:ext cx="403225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800" b="1" dirty="0">
                <a:latin typeface="+mj-lt"/>
              </a:rPr>
              <a:t>Надуваем быстро шарик-</a:t>
            </a:r>
          </a:p>
          <a:p>
            <a:pPr algn="ctr"/>
            <a:r>
              <a:rPr lang="ru-RU" sz="2800" b="1" dirty="0">
                <a:latin typeface="+mj-lt"/>
              </a:rPr>
              <a:t>Он становится большой.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99FF66"/>
            </a:gs>
            <a:gs pos="100000">
              <a:schemeClr val="hlink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3851275" y="4652963"/>
            <a:ext cx="4702175" cy="1512887"/>
          </a:xfrm>
        </p:spPr>
        <p:txBody>
          <a:bodyPr/>
          <a:lstStyle/>
          <a:p>
            <a:pPr algn="ctr">
              <a:lnSpc>
                <a:spcPct val="80000"/>
              </a:lnSpc>
              <a:buFontTx/>
              <a:buNone/>
            </a:pPr>
            <a:endParaRPr lang="ru-RU" sz="2800" b="1">
              <a:solidFill>
                <a:srgbClr val="00B050"/>
              </a:solidFill>
            </a:endParaRP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2400" b="1"/>
              <a:t>Крышу не забудем.</a:t>
            </a: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sz="2400" b="1"/>
              <a:t>Окошечко прорубим!</a:t>
            </a:r>
          </a:p>
          <a:p>
            <a:pPr algn="ctr">
              <a:lnSpc>
                <a:spcPct val="80000"/>
              </a:lnSpc>
              <a:buFontTx/>
              <a:buNone/>
            </a:pPr>
            <a:endParaRPr lang="ru-RU" sz="2400" b="1"/>
          </a:p>
        </p:txBody>
      </p:sp>
      <p:pic>
        <p:nvPicPr>
          <p:cNvPr id="18435" name="Picture 5" descr="SAM_158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333375"/>
            <a:ext cx="3529012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5" descr="SAM_157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00563" y="2205038"/>
            <a:ext cx="3527425" cy="2646362"/>
          </a:xfrm>
          <a:prstGeom prst="rect">
            <a:avLst/>
          </a:prstGeom>
          <a:noFill/>
        </p:spPr>
      </p:pic>
      <p:sp>
        <p:nvSpPr>
          <p:cNvPr id="18438" name="Rectangle 6"/>
          <p:cNvSpPr>
            <a:spLocks noChangeArrowheads="1"/>
          </p:cNvSpPr>
          <p:nvPr/>
        </p:nvSpPr>
        <p:spPr bwMode="auto">
          <a:xfrm>
            <a:off x="539750" y="3068638"/>
            <a:ext cx="331152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b="1" dirty="0">
                <a:latin typeface="+mn-lt"/>
              </a:rPr>
              <a:t>Строим дом, дом! </a:t>
            </a:r>
          </a:p>
          <a:p>
            <a:pPr algn="ctr"/>
            <a:r>
              <a:rPr lang="ru-RU" b="1" dirty="0">
                <a:latin typeface="+mn-lt"/>
              </a:rPr>
              <a:t>Будем жить мы в нем, в нем.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89FF89"/>
            </a:gs>
            <a:gs pos="100000">
              <a:schemeClr val="accent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3851275" y="4652963"/>
            <a:ext cx="4895850" cy="1296987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3000" b="1"/>
              <a:t>Мы ручки поднимаем, мы ручки опускаем,</a:t>
            </a:r>
          </a:p>
          <a:p>
            <a:pPr algn="ctr">
              <a:buFontTx/>
              <a:buNone/>
            </a:pPr>
            <a:r>
              <a:rPr lang="ru-RU" sz="3000" b="1"/>
              <a:t>Мы ручки подает и бегаем кругом!</a:t>
            </a:r>
          </a:p>
        </p:txBody>
      </p:sp>
      <p:pic>
        <p:nvPicPr>
          <p:cNvPr id="19458" name="Picture 4" descr="SAM_163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476250"/>
            <a:ext cx="3600450" cy="270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395288" y="3141663"/>
            <a:ext cx="3798887" cy="2227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800" b="1" dirty="0">
                <a:latin typeface="+mn-lt"/>
              </a:rPr>
              <a:t>Мы топаем ногами, мы хлопаем руками,</a:t>
            </a:r>
          </a:p>
          <a:p>
            <a:pPr algn="ctr"/>
            <a:r>
              <a:rPr lang="ru-RU" sz="2800" b="1" dirty="0">
                <a:latin typeface="+mn-lt"/>
              </a:rPr>
              <a:t>Качаем головой, качаем головой.</a:t>
            </a:r>
          </a:p>
        </p:txBody>
      </p:sp>
      <p:pic>
        <p:nvPicPr>
          <p:cNvPr id="19462" name="Picture 6" descr="SAM_164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844675"/>
            <a:ext cx="3527425" cy="2646363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99FF"/>
            </a:gs>
            <a:gs pos="100000">
              <a:srgbClr val="9966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5003800" y="4292600"/>
            <a:ext cx="3311525" cy="1728788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ru-RU" sz="2800" b="1" dirty="0"/>
              <a:t>Вас </a:t>
            </a:r>
            <a:r>
              <a:rPr lang="ru-RU" sz="2800" b="1" dirty="0" smtClean="0"/>
              <a:t>сумеет </a:t>
            </a:r>
            <a:r>
              <a:rPr lang="ru-RU" sz="2800" b="1" dirty="0"/>
              <a:t>угостить – </a:t>
            </a:r>
          </a:p>
          <a:p>
            <a:pPr algn="ctr">
              <a:lnSpc>
                <a:spcPct val="90000"/>
              </a:lnSpc>
              <a:buFontTx/>
              <a:buNone/>
            </a:pPr>
            <a:r>
              <a:rPr lang="ru-RU" sz="2800" b="1" dirty="0"/>
              <a:t>Напоить и накормить.</a:t>
            </a: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323850" y="260350"/>
            <a:ext cx="338455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2800" b="1" dirty="0">
                <a:latin typeface="+mj-lt"/>
              </a:rPr>
              <a:t>Поскорей ответьте, дети, </a:t>
            </a:r>
          </a:p>
          <a:p>
            <a:pPr algn="ctr"/>
            <a:r>
              <a:rPr lang="ru-RU" sz="2800" b="1" dirty="0">
                <a:latin typeface="+mj-lt"/>
              </a:rPr>
              <a:t>Кто же лучше всех на свете?</a:t>
            </a:r>
          </a:p>
        </p:txBody>
      </p:sp>
      <p:pic>
        <p:nvPicPr>
          <p:cNvPr id="20484" name="Picture 4" descr="SAM_165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2762250"/>
            <a:ext cx="4032250" cy="3024188"/>
          </a:xfrm>
          <a:prstGeom prst="rect">
            <a:avLst/>
          </a:prstGeom>
          <a:noFill/>
        </p:spPr>
      </p:pic>
      <p:pic>
        <p:nvPicPr>
          <p:cNvPr id="20485" name="Picture 5" descr="SAM_164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175" y="873125"/>
            <a:ext cx="3984625" cy="2987675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accent1"/>
            </a:gs>
            <a:gs pos="100000">
              <a:srgbClr val="FF99FF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971550" y="1557338"/>
            <a:ext cx="3376613" cy="1127125"/>
          </a:xfrm>
        </p:spPr>
        <p:txBody>
          <a:bodyPr/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ru-RU" b="1"/>
              <a:t>Вместе дружно мы играем,</a:t>
            </a:r>
          </a:p>
          <a:p>
            <a:pPr algn="ctr">
              <a:lnSpc>
                <a:spcPct val="80000"/>
              </a:lnSpc>
              <a:buFontTx/>
              <a:buNone/>
            </a:pPr>
            <a:endParaRPr lang="ru-RU" b="1"/>
          </a:p>
        </p:txBody>
      </p:sp>
      <p:pic>
        <p:nvPicPr>
          <p:cNvPr id="21506" name="Picture 5" descr="SAM_158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7900" y="1052513"/>
            <a:ext cx="3168650" cy="2376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6" descr="SAM_158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6013" y="3573463"/>
            <a:ext cx="3168650" cy="237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0" name="Rectangle 6"/>
          <p:cNvSpPr>
            <a:spLocks noChangeArrowheads="1"/>
          </p:cNvSpPr>
          <p:nvPr/>
        </p:nvSpPr>
        <p:spPr bwMode="auto">
          <a:xfrm>
            <a:off x="4427538" y="4652963"/>
            <a:ext cx="4192587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200" b="1"/>
              <a:t>Никого не обижаем.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стель">
  <a:themeElements>
    <a:clrScheme name="Пастель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Пастель">
      <a:majorFont>
        <a:latin typeface="Comic Sans MS"/>
        <a:ea typeface=""/>
        <a:cs typeface="Arial"/>
      </a:majorFont>
      <a:minorFont>
        <a:latin typeface="Comic Sans MS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астель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Начальная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D2DA7A"/>
    </a:accent3>
    <a:accent4>
      <a:srgbClr val="FA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</a:themeOverride>
</file>

<file path=ppt/theme/themeOverride2.xml><?xml version="1.0" encoding="utf-8"?>
<a:themeOverride xmlns:a="http://schemas.openxmlformats.org/drawingml/2006/main">
  <a:clrScheme name="Начальная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D2DA7A"/>
    </a:accent3>
    <a:accent4>
      <a:srgbClr val="FA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185</TotalTime>
  <Words>234</Words>
  <Application>Microsoft Office PowerPoint</Application>
  <PresentationFormat>Экран (4:3)</PresentationFormat>
  <Paragraphs>47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13</vt:i4>
      </vt:variant>
    </vt:vector>
  </HeadingPairs>
  <TitlesOfParts>
    <vt:vector size="15" baseType="lpstr">
      <vt:lpstr>Пастель</vt:lpstr>
      <vt:lpstr>Начальная</vt:lpstr>
      <vt:lpstr>Группа 04 «Ромашка»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Настроение </vt:lpstr>
      <vt:lpstr>Самочувствие  </vt:lpstr>
      <vt:lpstr>Аппетит  </vt:lpstr>
      <vt:lpstr>Сон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Группа 04 «Ромашка»</dc:title>
  <dc:creator>анна</dc:creator>
  <cp:lastModifiedBy>Admin</cp:lastModifiedBy>
  <cp:revision>15</cp:revision>
  <dcterms:created xsi:type="dcterms:W3CDTF">2014-10-18T12:14:32Z</dcterms:created>
  <dcterms:modified xsi:type="dcterms:W3CDTF">2015-02-05T10:06:20Z</dcterms:modified>
</cp:coreProperties>
</file>