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76" r:id="rId13"/>
    <p:sldId id="268" r:id="rId14"/>
    <p:sldId id="269" r:id="rId15"/>
    <p:sldId id="270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3934" autoAdjust="0"/>
  </p:normalViewPr>
  <p:slideViewPr>
    <p:cSldViewPr>
      <p:cViewPr varScale="1">
        <p:scale>
          <a:sx n="84" d="100"/>
          <a:sy n="84" d="100"/>
        </p:scale>
        <p:origin x="-147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AB30E9-F180-4D81-B8ED-832AA4E6F38D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DD84FD-FEFB-4630-8B6D-9A2B2A3BEB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3EFA5-C693-4783-9DE6-285BF63406D2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76341C1-BB6F-4E91-85ED-E5887F206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3EFA5-C693-4783-9DE6-285BF63406D2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341C1-BB6F-4E91-85ED-E5887F206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3EFA5-C693-4783-9DE6-285BF63406D2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341C1-BB6F-4E91-85ED-E5887F206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3EFA5-C693-4783-9DE6-285BF63406D2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F76341C1-BB6F-4E91-85ED-E5887F206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3EFA5-C693-4783-9DE6-285BF63406D2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341C1-BB6F-4E91-85ED-E5887F2064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3EFA5-C693-4783-9DE6-285BF63406D2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341C1-BB6F-4E91-85ED-E5887F206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3EFA5-C693-4783-9DE6-285BF63406D2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F76341C1-BB6F-4E91-85ED-E5887F2064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3EFA5-C693-4783-9DE6-285BF63406D2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341C1-BB6F-4E91-85ED-E5887F206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3EFA5-C693-4783-9DE6-285BF63406D2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341C1-BB6F-4E91-85ED-E5887F206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3EFA5-C693-4783-9DE6-285BF63406D2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341C1-BB6F-4E91-85ED-E5887F2064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3EFA5-C693-4783-9DE6-285BF63406D2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341C1-BB6F-4E91-85ED-E5887F2064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B83EFA5-C693-4783-9DE6-285BF63406D2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76341C1-BB6F-4E91-85ED-E5887F2064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93846" y="692696"/>
            <a:ext cx="464357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</a:t>
            </a:r>
          </a:p>
          <a:p>
            <a:pPr algn="ctr"/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«Хлеб всему голова»</a:t>
            </a:r>
            <a:endParaRPr lang="ru-RU" sz="4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59832" y="2996952"/>
            <a:ext cx="560890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Подготовила воспитатель Соловьева Е.П</a:t>
            </a:r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ru-RU" sz="2400" dirty="0" smtClean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ГБДОУ детский сад №2</a:t>
            </a:r>
          </a:p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компенсирующего вида</a:t>
            </a:r>
          </a:p>
          <a:p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Кировского района </a:t>
            </a:r>
          </a:p>
          <a:p>
            <a:r>
              <a:rPr lang="ru-RU" sz="240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Санкт-Петербурга</a:t>
            </a:r>
            <a:endParaRPr lang="ru-RU" sz="2400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79712" y="620688"/>
            <a:ext cx="52536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Образовательная область «Труд»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99792" y="1484784"/>
            <a:ext cx="352839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Познакомить детей с трудом</a:t>
            </a:r>
          </a:p>
          <a:p>
            <a:pPr algn="ctr"/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хлеборобов осенью и весной</a:t>
            </a:r>
          </a:p>
          <a:p>
            <a:endParaRPr lang="ru-RU" dirty="0"/>
          </a:p>
        </p:txBody>
      </p:sp>
      <p:pic>
        <p:nvPicPr>
          <p:cNvPr id="4" name="Рисунок 3" descr="74729103-large-ic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6096" y="2492896"/>
            <a:ext cx="2712344" cy="19055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dsc_09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2492896"/>
            <a:ext cx="2664296" cy="1775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CAT-zernoyborochnii-kombain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55576" y="4581128"/>
            <a:ext cx="2664297" cy="19082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hleb_zavo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364088" y="4797152"/>
            <a:ext cx="2762278" cy="16905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692696"/>
            <a:ext cx="62689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выращивали хлеб раньше</a:t>
            </a:r>
            <a:endParaRPr lang="ru-RU" sz="32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 descr="02labupg6131876479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75856" y="1556792"/>
            <a:ext cx="2548956" cy="17281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6(411)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3789040"/>
            <a:ext cx="2664296" cy="18567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7(371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3789040"/>
            <a:ext cx="2592288" cy="17527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978-5-86775-903-2_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56176" y="1484784"/>
            <a:ext cx="2643569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scrn_big_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95536" y="1556792"/>
            <a:ext cx="2664296" cy="1800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802794\Pictures\обж\DSCN1747.JPG"/>
          <p:cNvPicPr>
            <a:picLocks noChangeAspect="1" noChangeArrowheads="1"/>
          </p:cNvPicPr>
          <p:nvPr/>
        </p:nvPicPr>
        <p:blipFill>
          <a:blip r:embed="rId2" cstate="print"/>
          <a:srcRect l="18500" t="19260" b="5901"/>
          <a:stretch>
            <a:fillRect/>
          </a:stretch>
        </p:blipFill>
        <p:spPr bwMode="auto">
          <a:xfrm>
            <a:off x="2555776" y="2708920"/>
            <a:ext cx="4104456" cy="282678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843808" y="836712"/>
            <a:ext cx="349884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Готовим угощения </a:t>
            </a:r>
          </a:p>
          <a:p>
            <a:pPr algn="ctr"/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соленого теста</a:t>
            </a:r>
            <a:endParaRPr lang="ru-RU" sz="32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620688"/>
            <a:ext cx="68655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Образовательная область «Познание»</a:t>
            </a:r>
            <a:endParaRPr lang="ru-RU" sz="32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4030" y="1700808"/>
            <a:ext cx="84299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Рассматривание и исследование колосков ржи и пшеницы , образцов муки</a:t>
            </a:r>
            <a:endParaRPr lang="ru-RU" sz="2400" dirty="0"/>
          </a:p>
        </p:txBody>
      </p:sp>
      <p:pic>
        <p:nvPicPr>
          <p:cNvPr id="4" name="Рисунок 3" descr="76932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5536" y="3789040"/>
            <a:ext cx="2647818" cy="1857003"/>
          </a:xfrm>
          <a:prstGeom prst="rect">
            <a:avLst/>
          </a:prstGeom>
        </p:spPr>
      </p:pic>
      <p:pic>
        <p:nvPicPr>
          <p:cNvPr id="5" name="Рисунок 4" descr="1341295627_krup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53052" y="2636912"/>
            <a:ext cx="2079591" cy="2304256"/>
          </a:xfrm>
          <a:prstGeom prst="rect">
            <a:avLst/>
          </a:prstGeom>
        </p:spPr>
      </p:pic>
      <p:pic>
        <p:nvPicPr>
          <p:cNvPr id="6" name="Рисунок 5" descr="pshenitca+rozh+kolos+kolosya+zlaki+7616768584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56176" y="4869160"/>
            <a:ext cx="2171733" cy="16288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7784" y="692696"/>
            <a:ext cx="42484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Путешествие колоска</a:t>
            </a:r>
            <a:endParaRPr lang="ru-RU" sz="32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Рисунок 2" descr="1346651656_011_20030_hlebozavod-00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68360" y="1772816"/>
            <a:ext cx="2552112" cy="1894328"/>
          </a:xfrm>
          <a:prstGeom prst="rect">
            <a:avLst/>
          </a:prstGeom>
        </p:spPr>
      </p:pic>
      <p:pic>
        <p:nvPicPr>
          <p:cNvPr id="4" name="Рисунок 3" descr="17vasiliev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1772816"/>
            <a:ext cx="2736304" cy="1874728"/>
          </a:xfrm>
          <a:prstGeom prst="rect">
            <a:avLst/>
          </a:prstGeom>
        </p:spPr>
      </p:pic>
      <p:pic>
        <p:nvPicPr>
          <p:cNvPr id="5" name="Рисунок 4" descr="hleb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4221088"/>
            <a:ext cx="2726692" cy="1800200"/>
          </a:xfrm>
          <a:prstGeom prst="rect">
            <a:avLst/>
          </a:prstGeom>
        </p:spPr>
      </p:pic>
      <p:pic>
        <p:nvPicPr>
          <p:cNvPr id="6" name="Рисунок 5" descr="hlebozbA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331640" y="4221088"/>
            <a:ext cx="2643041" cy="1860040"/>
          </a:xfrm>
          <a:prstGeom prst="rect">
            <a:avLst/>
          </a:prstGeom>
        </p:spPr>
      </p:pic>
      <p:pic>
        <p:nvPicPr>
          <p:cNvPr id="7" name="Рисунок 6" descr="74729103-large-icon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3347864" y="1772816"/>
            <a:ext cx="2592288" cy="1872208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908720"/>
            <a:ext cx="540667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Образовательная область </a:t>
            </a:r>
          </a:p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«Художественное творчество»</a:t>
            </a:r>
            <a:endParaRPr lang="ru-RU" sz="32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19872" y="2204864"/>
            <a:ext cx="3211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Рассматривание репродукций</a:t>
            </a:r>
            <a:endParaRPr lang="ru-RU" dirty="0"/>
          </a:p>
        </p:txBody>
      </p:sp>
      <p:pic>
        <p:nvPicPr>
          <p:cNvPr id="5" name="Рисунок 4" descr="Rozh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2924944"/>
            <a:ext cx="3207250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95736" y="620688"/>
            <a:ext cx="46478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этап: результат проекта</a:t>
            </a:r>
            <a:endParaRPr lang="ru-RU" sz="3200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7624" y="1916832"/>
            <a:ext cx="74627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1. Индивидуальные исследовательские проекты детей:</a:t>
            </a:r>
            <a:endParaRPr lang="ru-RU" sz="2400" b="1" dirty="0"/>
          </a:p>
        </p:txBody>
      </p:sp>
      <p:pic>
        <p:nvPicPr>
          <p:cNvPr id="4" name="Picture 2" descr="C:\Users\802794\Documents\1wA9fj8ghL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3140968"/>
            <a:ext cx="3456384" cy="2592288"/>
          </a:xfrm>
          <a:prstGeom prst="rect">
            <a:avLst/>
          </a:prstGeom>
          <a:noFill/>
        </p:spPr>
      </p:pic>
      <p:pic>
        <p:nvPicPr>
          <p:cNvPr id="5" name="Picture 2" descr="C:\Users\802794\Documents\7lDamcWejmA.jpg"/>
          <p:cNvPicPr>
            <a:picLocks noChangeAspect="1" noChangeArrowheads="1"/>
          </p:cNvPicPr>
          <p:nvPr/>
        </p:nvPicPr>
        <p:blipFill>
          <a:blip r:embed="rId3" cstate="print"/>
          <a:srcRect t="14300"/>
          <a:stretch>
            <a:fillRect/>
          </a:stretch>
        </p:blipFill>
        <p:spPr bwMode="auto">
          <a:xfrm>
            <a:off x="6156176" y="3068960"/>
            <a:ext cx="2331661" cy="26642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115616" y="404664"/>
            <a:ext cx="70995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проектной деятельности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55776" y="980728"/>
            <a:ext cx="41339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этап: подготовительный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27584" y="1700808"/>
            <a:ext cx="7416824" cy="70173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Проблема</a:t>
            </a:r>
            <a:r>
              <a:rPr lang="ru-RU" dirty="0" smtClean="0"/>
              <a:t> – современные дети думают, что хлеб растет на кустах, и не знают, как его производят. </a:t>
            </a:r>
          </a:p>
          <a:p>
            <a:r>
              <a:rPr lang="ru-RU" dirty="0" smtClean="0"/>
              <a:t> </a:t>
            </a:r>
            <a:r>
              <a:rPr lang="ru-RU" b="1" dirty="0" smtClean="0"/>
              <a:t>Тип</a:t>
            </a:r>
            <a:r>
              <a:rPr lang="ru-RU" dirty="0" smtClean="0"/>
              <a:t> </a:t>
            </a:r>
            <a:r>
              <a:rPr lang="ru-RU" b="1" dirty="0" smtClean="0"/>
              <a:t>проекта</a:t>
            </a:r>
            <a:r>
              <a:rPr lang="ru-RU" dirty="0" smtClean="0"/>
              <a:t> – информационно-исследовательский. Цель – дать детям представление о том, как хлеб пришел к нам на стол.</a:t>
            </a:r>
          </a:p>
          <a:p>
            <a:endParaRPr lang="ru-RU" dirty="0" smtClean="0"/>
          </a:p>
          <a:p>
            <a:r>
              <a:rPr lang="ru-RU" b="1" dirty="0" smtClean="0"/>
              <a:t>Задачи</a:t>
            </a:r>
            <a:r>
              <a:rPr lang="ru-RU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 Познакомить детей с зерновыми культурами, из которых делают муку, с разнообразием хлебобулочных изделий, с процессом выращивания хлеба.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 Сформировать знания детей о труде хлебороба, обратить внимание на содержание труда людей(тракторист, комбайнер, пекарь), на механизацию труда; сравнить с тем, как хлеб выращивали раньше.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 Воспитывать в детях чувство уважения к труду людей и к хлебу.</a:t>
            </a:r>
          </a:p>
          <a:p>
            <a:endParaRPr lang="ru-RU" dirty="0"/>
          </a:p>
          <a:p>
            <a:r>
              <a:rPr lang="ru-RU" b="1" dirty="0" smtClean="0"/>
              <a:t>Продолжительность</a:t>
            </a:r>
            <a:r>
              <a:rPr lang="ru-RU" dirty="0" smtClean="0"/>
              <a:t>: 2 недели</a:t>
            </a:r>
          </a:p>
          <a:p>
            <a:r>
              <a:rPr lang="ru-RU" b="1" dirty="0" smtClean="0"/>
              <a:t>Участники</a:t>
            </a:r>
            <a:r>
              <a:rPr lang="ru-RU" dirty="0" smtClean="0"/>
              <a:t>: дети подготовительной группы , воспитатель группы и родители детей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971600" y="404664"/>
            <a:ext cx="6912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Модель трех вопросов</a:t>
            </a:r>
            <a:endParaRPr lang="ru-RU" sz="32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971600" y="1340768"/>
          <a:ext cx="7128791" cy="48965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72184"/>
                <a:gridCol w="1952104"/>
                <a:gridCol w="2504503"/>
              </a:tblGrid>
              <a:tr h="68670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Что знают?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Что хотят знать?</a:t>
                      </a:r>
                      <a:endParaRPr lang="ru-RU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Что нужно сделать чтобы</a:t>
                      </a:r>
                      <a:r>
                        <a:rPr lang="ru-RU" baseline="0" dirty="0" smtClean="0"/>
                        <a:t> узнать?</a:t>
                      </a:r>
                      <a:endParaRPr lang="ru-RU" dirty="0"/>
                    </a:p>
                  </a:txBody>
                  <a:tcPr anchor="ctr"/>
                </a:tc>
              </a:tr>
              <a:tr h="892717">
                <a:tc>
                  <a:txBody>
                    <a:bodyPr/>
                    <a:lstStyle/>
                    <a:p>
                      <a:r>
                        <a:rPr lang="ru-RU" dirty="0" smtClean="0"/>
                        <a:t>Хлеб бывает</a:t>
                      </a:r>
                      <a:r>
                        <a:rPr lang="ru-RU" baseline="0" dirty="0" smtClean="0"/>
                        <a:t> белый и черный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Какой хлеб бывает у других народов?(Гриша</a:t>
                      </a:r>
                      <a:r>
                        <a:rPr lang="ru-RU" baseline="0" dirty="0" smtClean="0"/>
                        <a:t> М.)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Прочитать</a:t>
                      </a:r>
                      <a:r>
                        <a:rPr lang="ru-RU" baseline="0" dirty="0" smtClean="0"/>
                        <a:t> в книге или энциклопедии</a:t>
                      </a:r>
                      <a:endParaRPr lang="ru-RU" dirty="0"/>
                    </a:p>
                  </a:txBody>
                  <a:tcPr/>
                </a:tc>
              </a:tr>
              <a:tr h="686705">
                <a:tc>
                  <a:txBody>
                    <a:bodyPr/>
                    <a:lstStyle/>
                    <a:p>
                      <a:r>
                        <a:rPr lang="ru-RU" dirty="0" smtClean="0"/>
                        <a:t>Хлеб мы покупаем</a:t>
                      </a:r>
                      <a:r>
                        <a:rPr lang="ru-RU" baseline="0" dirty="0" smtClean="0"/>
                        <a:t> в хлебном отделе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Какие продукты нужны для хлеба(Алина Б.)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Спросить у бабушки</a:t>
                      </a:r>
                      <a:r>
                        <a:rPr lang="ru-RU" baseline="0" dirty="0" smtClean="0"/>
                        <a:t> или дедушки</a:t>
                      </a:r>
                      <a:endParaRPr lang="ru-RU" dirty="0"/>
                    </a:p>
                  </a:txBody>
                  <a:tcPr/>
                </a:tc>
              </a:tr>
              <a:tr h="686705">
                <a:tc>
                  <a:txBody>
                    <a:bodyPr/>
                    <a:lstStyle/>
                    <a:p>
                      <a:r>
                        <a:rPr lang="ru-RU" dirty="0" smtClean="0"/>
                        <a:t>Хлеб привозят рано утром когда мы спим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Как делают муку из зерен?(Паша</a:t>
                      </a:r>
                      <a:r>
                        <a:rPr lang="ru-RU" baseline="0" dirty="0" smtClean="0"/>
                        <a:t> К.)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Посмотреть</a:t>
                      </a:r>
                      <a:r>
                        <a:rPr lang="ru-RU" baseline="0" dirty="0" smtClean="0"/>
                        <a:t> в интернете</a:t>
                      </a:r>
                      <a:endParaRPr lang="ru-RU" dirty="0"/>
                    </a:p>
                  </a:txBody>
                  <a:tcPr/>
                </a:tc>
              </a:tr>
              <a:tr h="686705">
                <a:tc>
                  <a:txBody>
                    <a:bodyPr/>
                    <a:lstStyle/>
                    <a:p>
                      <a:r>
                        <a:rPr lang="ru-RU" dirty="0" smtClean="0"/>
                        <a:t>Хлеб бывает круглый и кирпичиком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Спросить у взрослых</a:t>
                      </a:r>
                      <a:endParaRPr lang="ru-RU" dirty="0"/>
                    </a:p>
                  </a:txBody>
                  <a:tcPr/>
                </a:tc>
              </a:tr>
              <a:tr h="505614">
                <a:tc>
                  <a:txBody>
                    <a:bodyPr/>
                    <a:lstStyle/>
                    <a:p>
                      <a:r>
                        <a:rPr lang="ru-RU" dirty="0" smtClean="0"/>
                        <a:t>Хлеб очень полезный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Узнать на занятии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75656" y="692696"/>
            <a:ext cx="631616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этап: работа над проблемой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619672" y="1628800"/>
            <a:ext cx="5400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000" dirty="0" smtClean="0"/>
              <a:t>  Планирование совместной деятельности.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 Сбор и систематизация информации.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 Организация предметно-развивающей    среды.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 Поисковая деятельность детей и взрослых.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 Проведение бесед, дидактических игр.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 Чтение и обсуждение.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  Работа с родителями.</a:t>
            </a:r>
            <a:endParaRPr lang="ru-RU" sz="2000" dirty="0"/>
          </a:p>
        </p:txBody>
      </p:sp>
      <p:pic>
        <p:nvPicPr>
          <p:cNvPr id="4" name="Рисунок 3" descr="belyj_khleb_secretworlds.ru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4005064"/>
            <a:ext cx="3384376" cy="22460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3419872" y="2348880"/>
            <a:ext cx="2376264" cy="122413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Проблема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7308304" y="3429000"/>
            <a:ext cx="1584176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Социализация</a:t>
            </a:r>
            <a:endParaRPr lang="ru-RU" sz="1200" dirty="0"/>
          </a:p>
        </p:txBody>
      </p:sp>
      <p:sp>
        <p:nvSpPr>
          <p:cNvPr id="13" name="Овал 12"/>
          <p:cNvSpPr/>
          <p:nvPr/>
        </p:nvSpPr>
        <p:spPr>
          <a:xfrm>
            <a:off x="539552" y="3284984"/>
            <a:ext cx="1512168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50" dirty="0" smtClean="0"/>
              <a:t>коммуникация</a:t>
            </a:r>
            <a:endParaRPr lang="ru-RU" sz="1050" dirty="0"/>
          </a:p>
        </p:txBody>
      </p:sp>
      <p:sp>
        <p:nvSpPr>
          <p:cNvPr id="14" name="Овал 13"/>
          <p:cNvSpPr/>
          <p:nvPr/>
        </p:nvSpPr>
        <p:spPr>
          <a:xfrm>
            <a:off x="7020272" y="1772816"/>
            <a:ext cx="1728192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Физическая</a:t>
            </a:r>
          </a:p>
          <a:p>
            <a:pPr algn="ctr"/>
            <a:r>
              <a:rPr lang="ru-RU" sz="1400" dirty="0" smtClean="0"/>
              <a:t>культура</a:t>
            </a:r>
            <a:endParaRPr lang="ru-RU" sz="1400" dirty="0"/>
          </a:p>
        </p:txBody>
      </p:sp>
      <p:sp>
        <p:nvSpPr>
          <p:cNvPr id="15" name="Овал 14"/>
          <p:cNvSpPr/>
          <p:nvPr/>
        </p:nvSpPr>
        <p:spPr>
          <a:xfrm>
            <a:off x="6228184" y="4509120"/>
            <a:ext cx="1440160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Труд</a:t>
            </a:r>
            <a:endParaRPr lang="ru-RU" dirty="0"/>
          </a:p>
        </p:txBody>
      </p:sp>
      <p:sp>
        <p:nvSpPr>
          <p:cNvPr id="16" name="Овал 15"/>
          <p:cNvSpPr/>
          <p:nvPr/>
        </p:nvSpPr>
        <p:spPr>
          <a:xfrm>
            <a:off x="5076056" y="548680"/>
            <a:ext cx="1584176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Здоровье</a:t>
            </a:r>
            <a:endParaRPr lang="ru-RU" sz="1600" dirty="0"/>
          </a:p>
        </p:txBody>
      </p:sp>
      <p:sp>
        <p:nvSpPr>
          <p:cNvPr id="17" name="Овал 16"/>
          <p:cNvSpPr/>
          <p:nvPr/>
        </p:nvSpPr>
        <p:spPr>
          <a:xfrm>
            <a:off x="3995936" y="5013176"/>
            <a:ext cx="1656184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Безопасность</a:t>
            </a:r>
            <a:endParaRPr lang="ru-RU" sz="1200" dirty="0"/>
          </a:p>
        </p:txBody>
      </p:sp>
      <p:sp>
        <p:nvSpPr>
          <p:cNvPr id="18" name="Овал 17"/>
          <p:cNvSpPr/>
          <p:nvPr/>
        </p:nvSpPr>
        <p:spPr>
          <a:xfrm>
            <a:off x="539552" y="1772816"/>
            <a:ext cx="1512168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Чтение худ. литературы</a:t>
            </a:r>
            <a:endParaRPr lang="ru-RU" sz="1400" dirty="0"/>
          </a:p>
        </p:txBody>
      </p:sp>
      <p:sp>
        <p:nvSpPr>
          <p:cNvPr id="19" name="Овал 18"/>
          <p:cNvSpPr/>
          <p:nvPr/>
        </p:nvSpPr>
        <p:spPr>
          <a:xfrm>
            <a:off x="1907704" y="4509120"/>
            <a:ext cx="1440160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Познание</a:t>
            </a:r>
            <a:endParaRPr lang="ru-RU" sz="1400" dirty="0"/>
          </a:p>
        </p:txBody>
      </p:sp>
      <p:sp>
        <p:nvSpPr>
          <p:cNvPr id="20" name="Овал 19"/>
          <p:cNvSpPr/>
          <p:nvPr/>
        </p:nvSpPr>
        <p:spPr>
          <a:xfrm>
            <a:off x="2195736" y="548680"/>
            <a:ext cx="1584176" cy="93610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Художественное творчество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404664"/>
            <a:ext cx="509992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Решение проблемной ситуации</a:t>
            </a:r>
            <a:b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 образовательным областям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971600" y="1844824"/>
            <a:ext cx="2016224" cy="108012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Здоровье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899592" y="3645024"/>
            <a:ext cx="2016224" cy="108012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Физическая культура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899592" y="5373216"/>
            <a:ext cx="2016224" cy="108012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Социализация</a:t>
            </a:r>
            <a:endParaRPr lang="ru-RU" sz="14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75856" y="1700808"/>
            <a:ext cx="5472608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Беседы с детьми о том, что хлеб- это один из самых главных продуктов питания в России</a:t>
            </a:r>
          </a:p>
          <a:p>
            <a:pPr algn="ctr"/>
            <a:r>
              <a:rPr lang="ru-RU" dirty="0" smtClean="0"/>
              <a:t>Культура еды хлеба</a:t>
            </a:r>
            <a:endParaRPr lang="ru-RU" b="1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75856" y="5229200"/>
            <a:ext cx="5472608" cy="1296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Сюжетно-ролевые игры: магазин «В хлебном отделе»</a:t>
            </a:r>
          </a:p>
          <a:p>
            <a:pPr algn="ctr"/>
            <a:r>
              <a:rPr lang="ru-RU" sz="1600" dirty="0" smtClean="0"/>
              <a:t>Театрализованные игры по сказка «Колобок» и «Колосок»</a:t>
            </a:r>
          </a:p>
          <a:p>
            <a:pPr algn="ctr"/>
            <a:r>
              <a:rPr lang="ru-RU" sz="1600" dirty="0" smtClean="0"/>
              <a:t>Русская традиция – гостеприимство «Хлеб да соль»</a:t>
            </a:r>
            <a:endParaRPr lang="ru-RU" sz="16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275856" y="3501008"/>
            <a:ext cx="5472608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Физминутка «Калачи»</a:t>
            </a:r>
          </a:p>
          <a:p>
            <a:pPr algn="ctr"/>
            <a:r>
              <a:rPr lang="ru-RU" dirty="0" smtClean="0"/>
              <a:t>Подвижная игра «Золотая рожь»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1043608" y="1124744"/>
            <a:ext cx="1728192" cy="86409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dirty="0" smtClean="0"/>
              <a:t>Труд</a:t>
            </a:r>
            <a:endParaRPr lang="ru-RU" sz="2000" dirty="0"/>
          </a:p>
        </p:txBody>
      </p:sp>
      <p:sp>
        <p:nvSpPr>
          <p:cNvPr id="6" name="Овал 5"/>
          <p:cNvSpPr/>
          <p:nvPr/>
        </p:nvSpPr>
        <p:spPr>
          <a:xfrm>
            <a:off x="971600" y="2924944"/>
            <a:ext cx="1728192" cy="1008112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Безопасность</a:t>
            </a:r>
            <a:endParaRPr lang="ru-RU" sz="1200" dirty="0"/>
          </a:p>
        </p:txBody>
      </p:sp>
      <p:sp>
        <p:nvSpPr>
          <p:cNvPr id="7" name="Овал 6"/>
          <p:cNvSpPr/>
          <p:nvPr/>
        </p:nvSpPr>
        <p:spPr>
          <a:xfrm>
            <a:off x="971600" y="4941168"/>
            <a:ext cx="1728192" cy="1008112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Познание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419872" y="4725144"/>
            <a:ext cx="5472608" cy="16561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Рассматривание и исследование колосков ржи и пшеницы, образцов муки</a:t>
            </a:r>
          </a:p>
          <a:p>
            <a:pPr algn="ctr"/>
            <a:r>
              <a:rPr lang="ru-RU" dirty="0" smtClean="0"/>
              <a:t>Беседа «Хлеб всему голова»</a:t>
            </a:r>
          </a:p>
          <a:p>
            <a:pPr algn="ctr"/>
            <a:r>
              <a:rPr lang="ru-RU" dirty="0" smtClean="0"/>
              <a:t>Рассматривание иллюстраций производства хлеба</a:t>
            </a:r>
          </a:p>
          <a:p>
            <a:pPr algn="ctr"/>
            <a:r>
              <a:rPr lang="ru-RU" dirty="0" smtClean="0"/>
              <a:t>Игра «Путешествие колоска»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419872" y="2852936"/>
            <a:ext cx="5472608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Беседа на тему: «Кухня - не место игры»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491880" y="764704"/>
            <a:ext cx="5472608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Познакомить детей с трудом</a:t>
            </a:r>
          </a:p>
          <a:p>
            <a:pPr algn="ctr"/>
            <a:r>
              <a:rPr lang="ru-RU" dirty="0" smtClean="0"/>
              <a:t>Хлеборобов осенью и весной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755576" y="908720"/>
            <a:ext cx="2016224" cy="108012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Коммуникация</a:t>
            </a:r>
          </a:p>
        </p:txBody>
      </p:sp>
      <p:sp>
        <p:nvSpPr>
          <p:cNvPr id="3" name="Овал 2"/>
          <p:cNvSpPr/>
          <p:nvPr/>
        </p:nvSpPr>
        <p:spPr>
          <a:xfrm>
            <a:off x="683568" y="2780928"/>
            <a:ext cx="2016224" cy="108012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Чтение худ. литературы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611560" y="4581128"/>
            <a:ext cx="2016224" cy="108012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smtClean="0"/>
              <a:t>Художественное творчество</a:t>
            </a:r>
            <a:endParaRPr lang="ru-RU" sz="12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491880" y="764704"/>
            <a:ext cx="5472608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Активизация и обогащение словарного запаса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91880" y="2780928"/>
            <a:ext cx="5472608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Украинская народная сказка «Колосок»</a:t>
            </a:r>
          </a:p>
          <a:p>
            <a:pPr algn="ctr"/>
            <a:r>
              <a:rPr lang="ru-RU" dirty="0" smtClean="0"/>
              <a:t>«Лисичкин хлеб» М.Пришвин</a:t>
            </a:r>
          </a:p>
          <a:p>
            <a:pPr algn="ctr"/>
            <a:r>
              <a:rPr lang="ru-RU" dirty="0" smtClean="0"/>
              <a:t>«Три ржаных колоска» С.Топелиус</a:t>
            </a:r>
          </a:p>
          <a:p>
            <a:pPr algn="ctr"/>
            <a:r>
              <a:rPr lang="ru-RU" dirty="0" smtClean="0"/>
              <a:t>«Теплый хлеб» К.Паустовский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491880" y="4365104"/>
            <a:ext cx="5472608" cy="158417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Рассматривание репродукций картин</a:t>
            </a:r>
          </a:p>
          <a:p>
            <a:pPr algn="ctr"/>
            <a:r>
              <a:rPr lang="ru-RU" dirty="0" smtClean="0"/>
              <a:t>«Рожь» И.Шишкин</a:t>
            </a:r>
          </a:p>
          <a:p>
            <a:pPr algn="ctr"/>
            <a:r>
              <a:rPr lang="ru-RU" dirty="0" smtClean="0"/>
              <a:t>«На жатве» </a:t>
            </a:r>
            <a:r>
              <a:rPr lang="ru-RU" dirty="0" err="1" smtClean="0"/>
              <a:t>А.Г.Ванецианова</a:t>
            </a:r>
            <a:endParaRPr lang="ru-RU" dirty="0" smtClean="0"/>
          </a:p>
          <a:p>
            <a:pPr algn="ctr"/>
            <a:r>
              <a:rPr lang="ru-RU" dirty="0" smtClean="0"/>
              <a:t>Декоративное рисование «Хлеб да соль»</a:t>
            </a:r>
          </a:p>
          <a:p>
            <a:pPr algn="ctr"/>
            <a:r>
              <a:rPr lang="ru-RU" dirty="0" smtClean="0"/>
              <a:t>Лепка «Угощение к чаю»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63688" y="620688"/>
            <a:ext cx="59833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Образовательная область «Здоровье»</a:t>
            </a:r>
            <a:endParaRPr lang="ru-RU" sz="2800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07704" y="1340768"/>
            <a:ext cx="58650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</a:rPr>
              <a:t>Беседы с детьми о том, что хлеб- это один из самых главных продуктов питания в России</a:t>
            </a:r>
          </a:p>
          <a:p>
            <a:endParaRPr lang="ru-RU" sz="2000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4" name="Рисунок 3" descr="1457_file_hle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3284984"/>
            <a:ext cx="3168352" cy="21251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belyj_khleb_secretworlds.ru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52120" y="3573016"/>
            <a:ext cx="2375043" cy="15762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172</TotalTime>
  <Words>555</Words>
  <Application>Microsoft Office PowerPoint</Application>
  <PresentationFormat>Экран (4:3)</PresentationFormat>
  <Paragraphs>112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802794</dc:creator>
  <cp:lastModifiedBy>802794</cp:lastModifiedBy>
  <cp:revision>25</cp:revision>
  <dcterms:created xsi:type="dcterms:W3CDTF">2014-10-13T17:03:57Z</dcterms:created>
  <dcterms:modified xsi:type="dcterms:W3CDTF">2015-02-06T12:50:22Z</dcterms:modified>
</cp:coreProperties>
</file>