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65" r:id="rId9"/>
    <p:sldId id="266" r:id="rId10"/>
    <p:sldId id="267" r:id="rId11"/>
    <p:sldId id="269" r:id="rId12"/>
    <p:sldId id="270" r:id="rId13"/>
    <p:sldId id="276" r:id="rId14"/>
    <p:sldId id="271" r:id="rId15"/>
    <p:sldId id="275" r:id="rId16"/>
    <p:sldId id="272" r:id="rId17"/>
    <p:sldId id="277" r:id="rId18"/>
    <p:sldId id="273" r:id="rId19"/>
    <p:sldId id="274" r:id="rId20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9A435-68DE-4931-9B67-430EB3E83EAE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56BAE-256E-4A1A-BB4D-33A88FFD23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74451-3A4E-473A-8711-E28D75662A41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AE256-9049-4FB3-BC6A-CD7AFF88A9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E256-9049-4FB3-BC6A-CD7AFF88A930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CB98EFB-65A9-47CB-9E55-CA0F4D6D42BD}" type="datetimeFigureOut">
              <a:rPr lang="ru-RU" smtClean="0"/>
              <a:pPr/>
              <a:t>03.04.2013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C0F4602-A9EF-41B5-9357-B872740A4B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1052736"/>
            <a:ext cx="5472608" cy="2868168"/>
          </a:xfrm>
        </p:spPr>
        <p:txBody>
          <a:bodyPr/>
          <a:lstStyle/>
          <a:p>
            <a:r>
              <a:rPr lang="ru-RU" sz="2400" dirty="0" smtClean="0"/>
              <a:t>Тема урока </a:t>
            </a:r>
            <a:r>
              <a:rPr lang="ru-RU" sz="4400" dirty="0" smtClean="0"/>
              <a:t>«Изготовление простыни»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20688"/>
            <a:ext cx="316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Учебная практика</a:t>
            </a:r>
            <a:endParaRPr lang="ru-RU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630932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2013 г.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4581128"/>
            <a:ext cx="3420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Мастер п/о 	Е.А. Буланая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42048" cy="876712"/>
          </a:xfrm>
        </p:spPr>
        <p:txBody>
          <a:bodyPr/>
          <a:lstStyle/>
          <a:p>
            <a:r>
              <a:rPr lang="ru-RU" dirty="0" smtClean="0"/>
              <a:t>Обработка боковых срезов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987824" y="3284984"/>
            <a:ext cx="0" cy="158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" name="Группа 18"/>
          <p:cNvGrpSpPr/>
          <p:nvPr/>
        </p:nvGrpSpPr>
        <p:grpSpPr>
          <a:xfrm>
            <a:off x="1691680" y="1412776"/>
            <a:ext cx="6024112" cy="3600000"/>
            <a:chOff x="1691680" y="1700808"/>
            <a:chExt cx="6024112" cy="3600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63888" y="1700808"/>
              <a:ext cx="4151904" cy="360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8" name="Прямая со стрелкой 7"/>
            <p:cNvCxnSpPr/>
            <p:nvPr/>
          </p:nvCxnSpPr>
          <p:spPr>
            <a:xfrm>
              <a:off x="2339752" y="3789040"/>
              <a:ext cx="1656184" cy="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2339752" y="4869160"/>
              <a:ext cx="1728192" cy="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2843808" y="3645024"/>
              <a:ext cx="288032" cy="2880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2843808" y="4725144"/>
              <a:ext cx="288032" cy="2880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691680" y="4149080"/>
              <a:ext cx="12961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0,7 см</a:t>
              </a:r>
              <a:endParaRPr lang="ru-RU" sz="28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95536" y="5301208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Допускается боковые стороны простыни не обрабатывать, если ткань имеет чистую кромку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Обработка торцевых срезов</a:t>
            </a:r>
            <a:endParaRPr lang="ru-RU" dirty="0"/>
          </a:p>
        </p:txBody>
      </p:sp>
      <p:pic>
        <p:nvPicPr>
          <p:cNvPr id="3" name="Рисунок 2" descr="P11301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700808"/>
            <a:ext cx="3696000" cy="27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479715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Закрепление торгового ярлыка</a:t>
            </a: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4283968" y="1700808"/>
            <a:ext cx="3696000" cy="2772000"/>
            <a:chOff x="4283968" y="1700808"/>
            <a:chExt cx="3696000" cy="2772000"/>
          </a:xfrm>
        </p:grpSpPr>
        <p:pic>
          <p:nvPicPr>
            <p:cNvPr id="4" name="Рисунок 3" descr="P1130140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1700808"/>
              <a:ext cx="3696000" cy="2772000"/>
            </a:xfrm>
            <a:prstGeom prst="rect">
              <a:avLst/>
            </a:prstGeom>
          </p:spPr>
        </p:pic>
        <p:cxnSp>
          <p:nvCxnSpPr>
            <p:cNvPr id="7" name="Прямая со стрелкой 6"/>
            <p:cNvCxnSpPr/>
            <p:nvPr/>
          </p:nvCxnSpPr>
          <p:spPr>
            <a:xfrm flipV="1">
              <a:off x="5508104" y="3573016"/>
              <a:ext cx="1224136" cy="288032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 flipV="1">
              <a:off x="7092280" y="3356992"/>
              <a:ext cx="648072" cy="144016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rot="20810398">
              <a:off x="5318994" y="3339281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0,7 см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Чистка готового изделия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844824"/>
            <a:ext cx="7344816" cy="2970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/>
              <a:t>Очистить простынь с лицевой и изнаночной стороны от производственного мусора, </a:t>
            </a:r>
          </a:p>
          <a:p>
            <a:pPr>
              <a:lnSpc>
                <a:spcPct val="150000"/>
              </a:lnSpc>
            </a:pPr>
            <a:r>
              <a:rPr lang="ru-RU" sz="3200" dirty="0" smtClean="0"/>
              <a:t>обрезать нитки в концах строчек.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/>
          <a:lstStyle/>
          <a:p>
            <a:pPr algn="ctr"/>
            <a:r>
              <a:rPr lang="ru-RU" dirty="0" smtClean="0"/>
              <a:t>Окончательная ВТО</a:t>
            </a:r>
            <a:endParaRPr lang="ru-RU" dirty="0"/>
          </a:p>
        </p:txBody>
      </p:sp>
      <p:pic>
        <p:nvPicPr>
          <p:cNvPr id="3" name="Рисунок 2" descr="P11301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2060848"/>
            <a:ext cx="3696000" cy="27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1916832"/>
            <a:ext cx="32403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 изнаночной стороны простыни приутюжить швы соединения частей и обработанные края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качества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844824"/>
            <a:ext cx="76328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Внешним осмотром проверить :</a:t>
            </a:r>
          </a:p>
          <a:p>
            <a:r>
              <a:rPr lang="ru-RU" sz="2800" dirty="0"/>
              <a:t>	</a:t>
            </a:r>
            <a:r>
              <a:rPr lang="ru-RU" sz="2800" dirty="0" smtClean="0"/>
              <a:t>	качество швов;</a:t>
            </a:r>
          </a:p>
          <a:p>
            <a:r>
              <a:rPr lang="ru-RU" sz="2800" dirty="0"/>
              <a:t>	</a:t>
            </a:r>
            <a:r>
              <a:rPr lang="ru-RU" sz="2800" dirty="0" smtClean="0"/>
              <a:t>	маркировку;</a:t>
            </a:r>
          </a:p>
          <a:p>
            <a:r>
              <a:rPr lang="ru-RU" sz="2800" dirty="0"/>
              <a:t>	</a:t>
            </a:r>
            <a:r>
              <a:rPr lang="ru-RU" sz="2800" dirty="0" smtClean="0"/>
              <a:t>	отсутствие пороков ткани</a:t>
            </a:r>
          </a:p>
          <a:p>
            <a:endParaRPr lang="ru-RU" sz="2800" dirty="0" smtClean="0"/>
          </a:p>
          <a:p>
            <a:r>
              <a:rPr lang="ru-RU" sz="2800" b="1" dirty="0" smtClean="0"/>
              <a:t>Измерительным способом проверить :</a:t>
            </a:r>
          </a:p>
          <a:p>
            <a:r>
              <a:rPr lang="ru-RU" sz="2800" dirty="0"/>
              <a:t>	</a:t>
            </a:r>
            <a:r>
              <a:rPr lang="ru-RU" sz="2800" dirty="0" smtClean="0"/>
              <a:t>	соответствие ширины швов </a:t>
            </a:r>
          </a:p>
          <a:p>
            <a:r>
              <a:rPr lang="ru-RU" sz="2800" dirty="0" smtClean="0"/>
              <a:t>		техническим требованиям;</a:t>
            </a:r>
          </a:p>
          <a:p>
            <a:r>
              <a:rPr lang="ru-RU" sz="2800" dirty="0"/>
              <a:t>	</a:t>
            </a:r>
            <a:r>
              <a:rPr lang="ru-RU" sz="2800" dirty="0" smtClean="0"/>
              <a:t>	размеры готового изделия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111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Допускаемые отклонения измерений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772816"/>
          <a:ext cx="7560840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2568"/>
                <a:gridCol w="24482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Наименование и значение</a:t>
                      </a:r>
                      <a:r>
                        <a:rPr lang="ru-RU" sz="2000" baseline="0" dirty="0" smtClean="0"/>
                        <a:t> основного измерения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Предельное отклонение, см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Длина простыни свыше 151 см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+ 3,0;    - 4,0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Ширина простыни до 120 см включительно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+ 1,5;     -3,0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4653136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Д</a:t>
            </a:r>
            <a:r>
              <a:rPr lang="ru-RU" sz="2400" dirty="0" smtClean="0"/>
              <a:t>ля простыни размером 214х120 допускается 	</a:t>
            </a:r>
          </a:p>
          <a:p>
            <a:pPr algn="ctr"/>
            <a:r>
              <a:rPr lang="ru-RU" sz="2400" dirty="0" smtClean="0"/>
              <a:t>длина от 200 до 217 см</a:t>
            </a:r>
          </a:p>
          <a:p>
            <a:pPr algn="ctr"/>
            <a:r>
              <a:rPr lang="ru-RU" sz="2400" dirty="0" smtClean="0"/>
              <a:t>ширина от 117 до 121,5 см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Складывание </a:t>
            </a:r>
            <a:r>
              <a:rPr lang="ru-RU" dirty="0" smtClean="0"/>
              <a:t> готовой простыни </a:t>
            </a:r>
            <a:endParaRPr lang="ru-RU" dirty="0"/>
          </a:p>
        </p:txBody>
      </p:sp>
      <p:pic>
        <p:nvPicPr>
          <p:cNvPr id="4" name="Рисунок 3" descr="P1130146.JPG"/>
          <p:cNvPicPr>
            <a:picLocks noChangeAspect="1"/>
          </p:cNvPicPr>
          <p:nvPr/>
        </p:nvPicPr>
        <p:blipFill>
          <a:blip r:embed="rId3" cstate="print"/>
          <a:srcRect l="7896"/>
          <a:stretch>
            <a:fillRect/>
          </a:stretch>
        </p:blipFill>
        <p:spPr>
          <a:xfrm>
            <a:off x="179512" y="1556792"/>
            <a:ext cx="2519976" cy="2052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P1130147.JPG"/>
          <p:cNvPicPr>
            <a:picLocks noChangeAspect="1"/>
          </p:cNvPicPr>
          <p:nvPr/>
        </p:nvPicPr>
        <p:blipFill>
          <a:blip r:embed="rId4" cstate="print"/>
          <a:srcRect l="10527"/>
          <a:stretch>
            <a:fillRect/>
          </a:stretch>
        </p:blipFill>
        <p:spPr>
          <a:xfrm>
            <a:off x="2843808" y="1556792"/>
            <a:ext cx="2447968" cy="2052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P1130149.JPG"/>
          <p:cNvPicPr>
            <a:picLocks noChangeAspect="1"/>
          </p:cNvPicPr>
          <p:nvPr/>
        </p:nvPicPr>
        <p:blipFill>
          <a:blip r:embed="rId5" cstate="print"/>
          <a:srcRect l="5264"/>
          <a:stretch>
            <a:fillRect/>
          </a:stretch>
        </p:blipFill>
        <p:spPr>
          <a:xfrm>
            <a:off x="5436096" y="1556792"/>
            <a:ext cx="2591984" cy="2052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P1130150.JPG"/>
          <p:cNvPicPr>
            <a:picLocks noChangeAspect="1"/>
          </p:cNvPicPr>
          <p:nvPr/>
        </p:nvPicPr>
        <p:blipFill>
          <a:blip r:embed="rId6" cstate="print"/>
          <a:srcRect l="7896"/>
          <a:stretch>
            <a:fillRect/>
          </a:stretch>
        </p:blipFill>
        <p:spPr>
          <a:xfrm>
            <a:off x="1547664" y="4077072"/>
            <a:ext cx="2519976" cy="2052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P1130151.JPG"/>
          <p:cNvPicPr>
            <a:picLocks noChangeAspect="1"/>
          </p:cNvPicPr>
          <p:nvPr/>
        </p:nvPicPr>
        <p:blipFill>
          <a:blip r:embed="rId7" cstate="print"/>
          <a:srcRect l="5264"/>
          <a:stretch>
            <a:fillRect/>
          </a:stretch>
        </p:blipFill>
        <p:spPr>
          <a:xfrm>
            <a:off x="4211960" y="4077072"/>
            <a:ext cx="2591984" cy="2052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9" name="TextBox 8"/>
          <p:cNvSpPr txBox="1"/>
          <p:nvPr/>
        </p:nvSpPr>
        <p:spPr>
          <a:xfrm>
            <a:off x="1907704" y="292494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1</a:t>
            </a:r>
            <a:endParaRPr lang="ru-RU" sz="32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92494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</a:t>
            </a:r>
            <a:endParaRPr lang="ru-RU" sz="32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08304" y="292494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</a:t>
            </a:r>
            <a:endParaRPr lang="ru-RU" sz="32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537321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4</a:t>
            </a:r>
            <a:endParaRPr lang="ru-RU" sz="32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12160" y="537321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5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/>
          <a:lstStyle/>
          <a:p>
            <a:pPr algn="ctr"/>
            <a:r>
              <a:rPr lang="ru-RU" dirty="0" smtClean="0"/>
              <a:t>Упаковка</a:t>
            </a:r>
            <a:endParaRPr lang="ru-RU" dirty="0"/>
          </a:p>
        </p:txBody>
      </p:sp>
      <p:pic>
        <p:nvPicPr>
          <p:cNvPr id="3" name="Рисунок 2" descr="P11301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340768"/>
            <a:ext cx="3696000" cy="2772000"/>
          </a:xfrm>
          <a:prstGeom prst="rect">
            <a:avLst/>
          </a:prstGeom>
        </p:spPr>
      </p:pic>
      <p:pic>
        <p:nvPicPr>
          <p:cNvPr id="4" name="Рисунок 3" descr="P11301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1340768"/>
            <a:ext cx="3696000" cy="27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4221088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Простыни сложить в пачку по 10 штук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4221088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Перевязать пачку крестообразно шпагатом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5157192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Связанная пачка завёртывается в бумагу в 1,5-2,5 оборота. Торцевые стороны складываются конвертным способом, пачка перевязывается шпагатом или клейкой лентой. На одну из торцевых сторон приклеивается упаковочный ярлык, на другую - штамп упаковщика.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42048" cy="792088"/>
          </a:xfrm>
        </p:spPr>
        <p:txBody>
          <a:bodyPr/>
          <a:lstStyle/>
          <a:p>
            <a:pPr algn="ctr"/>
            <a:r>
              <a:rPr lang="ru-RU" dirty="0" smtClean="0"/>
              <a:t>Проверочные вопросы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6696744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1.   </a:t>
            </a:r>
            <a:r>
              <a:rPr lang="ru-RU" sz="2000" dirty="0" smtClean="0"/>
              <a:t>В какой последовательности обрабатывается 	простынь?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348880"/>
            <a:ext cx="6696744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2.   </a:t>
            </a:r>
            <a:r>
              <a:rPr lang="ru-RU" sz="2000" dirty="0" smtClean="0"/>
              <a:t>Какими швами можно соединить части простыни?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068960"/>
            <a:ext cx="6696744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3.   </a:t>
            </a:r>
            <a:r>
              <a:rPr lang="ru-RU" sz="2000" dirty="0" smtClean="0"/>
              <a:t>Назовите требования к запошивочному шву.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3861048"/>
            <a:ext cx="6696744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4.   </a:t>
            </a:r>
            <a:r>
              <a:rPr lang="ru-RU" sz="2000" dirty="0" smtClean="0"/>
              <a:t>Какие виды дефектов возможны в шве вподгибку с            	закрытым срезом?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4869160"/>
            <a:ext cx="6696744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5.   </a:t>
            </a:r>
            <a:r>
              <a:rPr lang="ru-RU" sz="2000" dirty="0" smtClean="0"/>
              <a:t>Где крепится торговый ярлык?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5589240"/>
            <a:ext cx="6696744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6.   </a:t>
            </a:r>
            <a:r>
              <a:rPr lang="ru-RU" sz="2000" dirty="0" smtClean="0"/>
              <a:t>Сколько простыней укладывается в пачку?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2555776" y="2348880"/>
            <a:ext cx="5157378" cy="4284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96752"/>
            <a:ext cx="7242048" cy="64807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Спасибо за внимание</a:t>
            </a: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00200"/>
            <a:ext cx="7488832" cy="4525963"/>
          </a:xfrm>
        </p:spPr>
        <p:txBody>
          <a:bodyPr/>
          <a:lstStyle/>
          <a:p>
            <a:r>
              <a:rPr lang="ru-RU" dirty="0" smtClean="0"/>
              <a:t>Научиться обработке простыни с соблюдением технических условий и технологической последовательности.</a:t>
            </a:r>
          </a:p>
          <a:p>
            <a:endParaRPr lang="ru-RU" sz="800" dirty="0" smtClean="0"/>
          </a:p>
          <a:p>
            <a:r>
              <a:rPr lang="ru-RU" dirty="0" smtClean="0"/>
              <a:t>Закрепить навыки в выполнении соединительных и краевых швов.</a:t>
            </a:r>
          </a:p>
          <a:p>
            <a:endParaRPr lang="ru-RU" sz="800" dirty="0" smtClean="0"/>
          </a:p>
          <a:p>
            <a:r>
              <a:rPr lang="ru-RU" dirty="0" smtClean="0"/>
              <a:t>Воспитание аккуратности и внимательности.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Применяемые материалы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916832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Бязь отбеленная арт. 262</a:t>
            </a:r>
          </a:p>
          <a:p>
            <a:r>
              <a:rPr lang="ru-RU" sz="3200" dirty="0" smtClean="0"/>
              <a:t>Нитки белые № 40-50</a:t>
            </a:r>
          </a:p>
          <a:p>
            <a:r>
              <a:rPr lang="ru-RU" sz="3200" dirty="0" smtClean="0"/>
              <a:t>Иглы № 100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Оборудование и инструменты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628800"/>
            <a:ext cx="74888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Универсальная швейная машина челночного стежка;</a:t>
            </a:r>
          </a:p>
          <a:p>
            <a:r>
              <a:rPr lang="ru-RU" sz="3200" dirty="0" smtClean="0"/>
              <a:t>Утюг;</a:t>
            </a:r>
          </a:p>
          <a:p>
            <a:r>
              <a:rPr lang="ru-RU" sz="3200" dirty="0" smtClean="0"/>
              <a:t>Пульверизатор;</a:t>
            </a:r>
          </a:p>
          <a:p>
            <a:r>
              <a:rPr lang="ru-RU" sz="3200" dirty="0" smtClean="0"/>
              <a:t>Ножницы для обрезания ниток;</a:t>
            </a:r>
          </a:p>
          <a:p>
            <a:r>
              <a:rPr lang="ru-RU" sz="3200" dirty="0" smtClean="0"/>
              <a:t>Линейка;</a:t>
            </a:r>
          </a:p>
          <a:p>
            <a:r>
              <a:rPr lang="ru-RU" sz="3200" dirty="0" smtClean="0"/>
              <a:t>Рулетка металлическая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242048" cy="1143000"/>
          </a:xfrm>
        </p:spPr>
        <p:txBody>
          <a:bodyPr/>
          <a:lstStyle/>
          <a:p>
            <a:pPr algn="ctr"/>
            <a:r>
              <a:rPr lang="ru-RU" dirty="0" smtClean="0"/>
              <a:t>Применяемые швы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556792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ДЛЯ СОЕДИНЕНИЯ ЧАСТЕЙ ПРОСТЫНИ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292080" y="1556792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ДЛЯ ОБРАБОТКИ КРАЁВ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564904"/>
            <a:ext cx="2075954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 descr="C:\Users\User\Desktop\ДДД000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2564904"/>
            <a:ext cx="3129260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 descr="C:\Users\User\Desktop\ДДД0002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564904"/>
            <a:ext cx="1356268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0" y="4653136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Запошивочный шов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4653136"/>
            <a:ext cx="288032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Настрочной шов с одним закрытым срезом</a:t>
            </a:r>
          </a:p>
          <a:p>
            <a:r>
              <a:rPr lang="ru-RU" sz="1600" b="1" dirty="0" smtClean="0"/>
              <a:t>а</a:t>
            </a:r>
            <a:r>
              <a:rPr lang="ru-RU" sz="1600" dirty="0" smtClean="0"/>
              <a:t> – вид с лицевой стороны;</a:t>
            </a:r>
          </a:p>
          <a:p>
            <a:r>
              <a:rPr lang="ru-RU" sz="1600" b="1" dirty="0" smtClean="0"/>
              <a:t>б</a:t>
            </a:r>
            <a:r>
              <a:rPr lang="ru-RU" sz="1600" dirty="0" smtClean="0"/>
              <a:t>– вид с изнанки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915816" y="39330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55976" y="39330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б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80112" y="4653136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Шов вподгибку с закрытым срезом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Требования к швам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628800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/>
              <a:t>Частота стежков 4-5 стежка в 1 см строчки</a:t>
            </a:r>
          </a:p>
          <a:p>
            <a:pPr>
              <a:lnSpc>
                <a:spcPct val="150000"/>
              </a:lnSpc>
            </a:pPr>
            <a:r>
              <a:rPr lang="ru-RU" sz="3200" dirty="0" smtClean="0"/>
              <a:t>Ширина запошивочного шва 0,5-0,7 см</a:t>
            </a:r>
          </a:p>
          <a:p>
            <a:pPr>
              <a:lnSpc>
                <a:spcPct val="150000"/>
              </a:lnSpc>
            </a:pPr>
            <a:r>
              <a:rPr lang="ru-RU" sz="3200" dirty="0" smtClean="0"/>
              <a:t>Ширина настрочного шва 0,5-0,7 см</a:t>
            </a:r>
          </a:p>
          <a:p>
            <a:pPr>
              <a:lnSpc>
                <a:spcPct val="150000"/>
              </a:lnSpc>
            </a:pPr>
            <a:r>
              <a:rPr lang="ru-RU" sz="3200" dirty="0" smtClean="0"/>
              <a:t>Ширина шва вподгибку 0,7-1,0 см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Технологическая последовательность обработки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556792"/>
            <a:ext cx="7848872" cy="4820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600" dirty="0" smtClean="0"/>
              <a:t>Проверка кроя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600" dirty="0" smtClean="0"/>
              <a:t>Соединение частей простыни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600" dirty="0" smtClean="0"/>
              <a:t>Обработка боковых срезов простыни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600" dirty="0" smtClean="0"/>
              <a:t>Обработка торцевых сторон простыни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600" dirty="0" smtClean="0"/>
              <a:t>Чистка готового изделия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600" dirty="0" smtClean="0"/>
              <a:t>Проверка качества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600" dirty="0" smtClean="0"/>
              <a:t>Окончательная влажно-тепловая обработка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600" dirty="0" smtClean="0"/>
              <a:t>Упаковка 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88640"/>
            <a:ext cx="5945904" cy="864096"/>
          </a:xfrm>
        </p:spPr>
        <p:txBody>
          <a:bodyPr/>
          <a:lstStyle/>
          <a:p>
            <a:pPr algn="ctr"/>
            <a:r>
              <a:rPr lang="ru-RU" dirty="0" smtClean="0"/>
              <a:t>Детали кроя</a:t>
            </a:r>
            <a:endParaRPr lang="ru-RU" dirty="0"/>
          </a:p>
        </p:txBody>
      </p:sp>
      <p:grpSp>
        <p:nvGrpSpPr>
          <p:cNvPr id="2" name="Группа 32"/>
          <p:cNvGrpSpPr/>
          <p:nvPr/>
        </p:nvGrpSpPr>
        <p:grpSpPr>
          <a:xfrm>
            <a:off x="1619672" y="1412776"/>
            <a:ext cx="4608512" cy="4968488"/>
            <a:chOff x="2051720" y="1340768"/>
            <a:chExt cx="4608512" cy="496848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843808" y="1412776"/>
              <a:ext cx="2232248" cy="43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436096" y="1412776"/>
              <a:ext cx="1080120" cy="43204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15816" y="4581128"/>
              <a:ext cx="2232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Основное полотно </a:t>
              </a:r>
            </a:p>
            <a:p>
              <a:pPr algn="ctr"/>
              <a:r>
                <a:rPr lang="ru-RU" dirty="0" smtClean="0"/>
                <a:t>1 дет.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64088" y="4581128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Надставка </a:t>
              </a:r>
            </a:p>
            <a:p>
              <a:pPr algn="ctr"/>
              <a:r>
                <a:rPr lang="ru-RU" dirty="0" smtClean="0"/>
                <a:t>1 дет.</a:t>
              </a:r>
              <a:endParaRPr lang="ru-RU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051720" y="1412776"/>
              <a:ext cx="7920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2051720" y="5733256"/>
              <a:ext cx="7920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2411760" y="1340768"/>
              <a:ext cx="0" cy="45365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2339752" y="1340768"/>
              <a:ext cx="144016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339752" y="5661248"/>
              <a:ext cx="144016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 rot="16200000">
              <a:off x="1804338" y="3172326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 smtClean="0"/>
                <a:t>217 см</a:t>
              </a:r>
              <a:endParaRPr lang="ru-RU" i="1" dirty="0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 flipH="1">
              <a:off x="2555808" y="6021256"/>
              <a:ext cx="576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4788056" y="6021256"/>
              <a:ext cx="576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 flipH="1">
              <a:off x="5148096" y="6021256"/>
              <a:ext cx="576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 flipH="1">
              <a:off x="6228216" y="6021256"/>
              <a:ext cx="576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699792" y="6093296"/>
              <a:ext cx="244827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5292080" y="6093296"/>
              <a:ext cx="1368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771800" y="6021288"/>
              <a:ext cx="144016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5004048" y="6021288"/>
              <a:ext cx="144016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5364088" y="6021288"/>
              <a:ext cx="144016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444208" y="6021288"/>
              <a:ext cx="144016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580112" y="5733256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 smtClean="0"/>
                <a:t>50 см</a:t>
              </a:r>
              <a:endParaRPr lang="ru-RU" i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63888" y="5733256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 smtClean="0"/>
                <a:t>75 см</a:t>
              </a:r>
              <a:endParaRPr lang="ru-RU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Соединение частей простыни</a:t>
            </a:r>
            <a:endParaRPr lang="ru-RU" dirty="0"/>
          </a:p>
        </p:txBody>
      </p:sp>
      <p:pic>
        <p:nvPicPr>
          <p:cNvPr id="5" name="Рисунок 4" descr="P11301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1916832"/>
            <a:ext cx="2736000" cy="205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407707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Складывание частей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87824" y="4077072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Выполнение первой строчки запошивочного шва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24128" y="4077072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Выполнение второй строчки запошивочного шва</a:t>
            </a:r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107504" y="1916832"/>
            <a:ext cx="2736000" cy="2052000"/>
            <a:chOff x="107504" y="1916832"/>
            <a:chExt cx="2736000" cy="2052000"/>
          </a:xfrm>
        </p:grpSpPr>
        <p:pic>
          <p:nvPicPr>
            <p:cNvPr id="3" name="Рисунок 2" descr="P1130134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504" y="1916832"/>
              <a:ext cx="2736000" cy="2052000"/>
            </a:xfrm>
            <a:prstGeom prst="rect">
              <a:avLst/>
            </a:prstGeom>
          </p:spPr>
        </p:pic>
        <p:cxnSp>
          <p:nvCxnSpPr>
            <p:cNvPr id="10" name="Прямая со стрелкой 9"/>
            <p:cNvCxnSpPr/>
            <p:nvPr/>
          </p:nvCxnSpPr>
          <p:spPr>
            <a:xfrm>
              <a:off x="1043608" y="3429000"/>
              <a:ext cx="648072" cy="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1979712" y="3429000"/>
              <a:ext cx="648072" cy="0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27584" y="2996952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0,9 см</a:t>
              </a:r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915816" y="1916832"/>
            <a:ext cx="2736000" cy="2052000"/>
            <a:chOff x="2915816" y="1916832"/>
            <a:chExt cx="2736000" cy="2052000"/>
          </a:xfrm>
        </p:grpSpPr>
        <p:pic>
          <p:nvPicPr>
            <p:cNvPr id="4" name="Рисунок 3" descr="P1130135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15816" y="1916832"/>
              <a:ext cx="2736000" cy="2052000"/>
            </a:xfrm>
            <a:prstGeom prst="rect">
              <a:avLst/>
            </a:prstGeom>
          </p:spPr>
        </p:pic>
        <p:cxnSp>
          <p:nvCxnSpPr>
            <p:cNvPr id="11" name="Прямая со стрелкой 10"/>
            <p:cNvCxnSpPr/>
            <p:nvPr/>
          </p:nvCxnSpPr>
          <p:spPr>
            <a:xfrm>
              <a:off x="3635896" y="3356992"/>
              <a:ext cx="684000" cy="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4572000" y="3356992"/>
              <a:ext cx="648072" cy="0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347864" y="2996952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0,9 см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288</TotalTime>
  <Words>431</Words>
  <Application>Microsoft Office PowerPoint</Application>
  <PresentationFormat>Экран (4:3)</PresentationFormat>
  <Paragraphs>127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Тема урока «Изготовление простыни»</vt:lpstr>
      <vt:lpstr>Цели урока:</vt:lpstr>
      <vt:lpstr>Применяемые материалы</vt:lpstr>
      <vt:lpstr>Оборудование и инструменты</vt:lpstr>
      <vt:lpstr>Применяемые швы</vt:lpstr>
      <vt:lpstr>Требования к швам</vt:lpstr>
      <vt:lpstr>Технологическая последовательность обработки</vt:lpstr>
      <vt:lpstr>Детали кроя</vt:lpstr>
      <vt:lpstr>Соединение частей простыни</vt:lpstr>
      <vt:lpstr>Обработка боковых срезов</vt:lpstr>
      <vt:lpstr>Обработка торцевых срезов</vt:lpstr>
      <vt:lpstr>Чистка готового изделия</vt:lpstr>
      <vt:lpstr>Окончательная ВТО</vt:lpstr>
      <vt:lpstr>Проверка качества </vt:lpstr>
      <vt:lpstr>Допускаемые отклонения измерений</vt:lpstr>
      <vt:lpstr>Складывание  готовой простыни </vt:lpstr>
      <vt:lpstr>Упаковка</vt:lpstr>
      <vt:lpstr>Проверочные вопросы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простыни</dc:title>
  <dc:creator>User</dc:creator>
  <cp:lastModifiedBy>User</cp:lastModifiedBy>
  <cp:revision>47</cp:revision>
  <dcterms:created xsi:type="dcterms:W3CDTF">2013-04-02T09:12:45Z</dcterms:created>
  <dcterms:modified xsi:type="dcterms:W3CDTF">2013-04-03T08:25:51Z</dcterms:modified>
</cp:coreProperties>
</file>