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69" r:id="rId3"/>
    <p:sldId id="270" r:id="rId4"/>
    <p:sldId id="271" r:id="rId5"/>
    <p:sldId id="279" r:id="rId6"/>
    <p:sldId id="258" r:id="rId7"/>
    <p:sldId id="272" r:id="rId8"/>
    <p:sldId id="281" r:id="rId9"/>
    <p:sldId id="282" r:id="rId10"/>
    <p:sldId id="285" r:id="rId11"/>
    <p:sldId id="277" r:id="rId12"/>
    <p:sldId id="28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33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83C689-8CFB-422A-8C7D-3032F6DDE479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58EDCC-B61B-4A43-B112-2A20C7A5A7B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a3393b3413b8.jpg"/>
          <p:cNvPicPr>
            <a:picLocks noChangeAspect="1" noChangeArrowheads="1"/>
          </p:cNvPicPr>
          <p:nvPr/>
        </p:nvPicPr>
        <p:blipFill>
          <a:blip r:embed="rId3"/>
          <a:srcRect l="1772" t="12262" r="591" b="13704"/>
          <a:stretch>
            <a:fillRect/>
          </a:stretch>
        </p:blipFill>
        <p:spPr bwMode="auto">
          <a:xfrm>
            <a:off x="1357290" y="571480"/>
            <a:ext cx="6572296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ocuments and Settings\TEMP\Рабочий стол\О войне!!!\Свеч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85818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D:\Documents and Settings\TEMP\Рабочий стол\О войне!!!\Свеч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0"/>
            <a:ext cx="3500462" cy="3500438"/>
          </a:xfrm>
          <a:prstGeom prst="rect">
            <a:avLst/>
          </a:prstGeom>
          <a:noFill/>
        </p:spPr>
      </p:pic>
      <p:pic>
        <p:nvPicPr>
          <p:cNvPr id="3" name="Picture 2" descr="D:\Documents and Settings\TEMP\Рабочий стол\О войне!!!\16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785926"/>
            <a:ext cx="5159380" cy="46196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l_1022d4e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57166"/>
            <a:ext cx="7000923" cy="57150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 descr="D:\Documents and Settings\TEMP\Рабочий стол\О войне!!!\ee47dca63f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642918"/>
            <a:ext cx="692948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1194191576_1183698692_21.jpg"/>
          <p:cNvPicPr>
            <a:picLocks noChangeAspect="1" noChangeArrowheads="1"/>
          </p:cNvPicPr>
          <p:nvPr/>
        </p:nvPicPr>
        <p:blipFill>
          <a:blip r:embed="rId3"/>
          <a:srcRect b="8231"/>
          <a:stretch>
            <a:fillRect/>
          </a:stretch>
        </p:blipFill>
        <p:spPr bwMode="auto">
          <a:xfrm>
            <a:off x="285720" y="142852"/>
            <a:ext cx="3619500" cy="4816283"/>
          </a:xfrm>
          <a:prstGeom prst="rect">
            <a:avLst/>
          </a:prstGeom>
          <a:noFill/>
        </p:spPr>
      </p:pic>
      <p:pic>
        <p:nvPicPr>
          <p:cNvPr id="6" name="Picture 3" descr="D:\Documents and Settings\TEMP\Рабочий стол\О войне!!!\med_gallery_6_206_186140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2000240"/>
            <a:ext cx="4429124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ee47dca63f9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714356"/>
            <a:ext cx="6929486" cy="4857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1194191576_1183698692_21.jpg"/>
          <p:cNvPicPr>
            <a:picLocks noChangeAspect="1" noChangeArrowheads="1"/>
          </p:cNvPicPr>
          <p:nvPr/>
        </p:nvPicPr>
        <p:blipFill>
          <a:blip r:embed="rId3"/>
          <a:srcRect b="8231"/>
          <a:stretch>
            <a:fillRect/>
          </a:stretch>
        </p:blipFill>
        <p:spPr bwMode="auto">
          <a:xfrm>
            <a:off x="5286380" y="1857364"/>
            <a:ext cx="3619500" cy="48162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36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Documents and Settings\TEMP\Рабочий стол\О войне!!!\0_5f3b7_16f87913_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33">
            <a:alpha val="35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Documents and Settings\TEMP\Рабочий стол\О войне!!!\9_ma_2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4429156" cy="5929354"/>
          </a:xfrm>
          <a:prstGeom prst="rect">
            <a:avLst/>
          </a:prstGeom>
          <a:noFill/>
        </p:spPr>
      </p:pic>
      <p:pic>
        <p:nvPicPr>
          <p:cNvPr id="10251" name="Picture 11" descr="http://litsait.ru/images/photos/medium/article102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357166"/>
            <a:ext cx="4071966" cy="5929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D:\Documents and Settings\TEMP\Рабочий стол\О войне!!!\3b517a43d54f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85728"/>
            <a:ext cx="4886325" cy="4929222"/>
          </a:xfrm>
          <a:prstGeom prst="rect">
            <a:avLst/>
          </a:prstGeom>
          <a:noFill/>
        </p:spPr>
      </p:pic>
      <p:pic>
        <p:nvPicPr>
          <p:cNvPr id="11266" name="Picture 2" descr="D:\Documents and Settings\TEMP\Рабочий стол\О войне!!!\2886.jpg"/>
          <p:cNvPicPr>
            <a:picLocks noChangeAspect="1" noChangeArrowheads="1"/>
          </p:cNvPicPr>
          <p:nvPr/>
        </p:nvPicPr>
        <p:blipFill>
          <a:blip r:embed="rId4"/>
          <a:srcRect l="21732" t="9081"/>
          <a:stretch>
            <a:fillRect/>
          </a:stretch>
        </p:blipFill>
        <p:spPr bwMode="auto">
          <a:xfrm>
            <a:off x="4429124" y="2071678"/>
            <a:ext cx="4556714" cy="4545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Documents and Settings\TEMP\Рабочий стол\О войне!!!\0_37c86_daaded9f_XL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2290" name="Picture 2" descr="D:\Documents and Settings\TEMP\Рабочий стол\О войне!!!\gvs_istor_sptavka_03.jpg"/>
          <p:cNvPicPr>
            <a:picLocks noChangeAspect="1" noChangeArrowheads="1"/>
          </p:cNvPicPr>
          <p:nvPr/>
        </p:nvPicPr>
        <p:blipFill>
          <a:blip r:embed="rId3"/>
          <a:srcRect l="27256"/>
          <a:stretch>
            <a:fillRect/>
          </a:stretch>
        </p:blipFill>
        <p:spPr bwMode="auto">
          <a:xfrm>
            <a:off x="5289623" y="2214554"/>
            <a:ext cx="3630563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0</Words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UserXP</cp:lastModifiedBy>
  <cp:revision>13</cp:revision>
  <dcterms:modified xsi:type="dcterms:W3CDTF">2013-03-22T14:09:35Z</dcterms:modified>
</cp:coreProperties>
</file>