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36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425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91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6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181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3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7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7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98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8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2D99B-5229-4ED0-8ACA-448FE8CCD018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54CD-12F1-4A5D-BF58-0A5C6DA24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07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«Красная книга» и охрана редких животных и растений в Мордовии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Животный мир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18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Змееяд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362" y="2977356"/>
            <a:ext cx="2581275" cy="1771650"/>
          </a:xfrm>
        </p:spPr>
      </p:pic>
    </p:spTree>
    <p:extLst>
      <p:ext uri="{BB962C8B-B14F-4D97-AF65-F5344CB8AC3E}">
        <p14:creationId xmlns:p14="http://schemas.microsoft.com/office/powerpoint/2010/main" val="69415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Сапсан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16832"/>
            <a:ext cx="5976664" cy="3888432"/>
          </a:xfrm>
        </p:spPr>
      </p:pic>
    </p:spTree>
    <p:extLst>
      <p:ext uri="{BB962C8B-B14F-4D97-AF65-F5344CB8AC3E}">
        <p14:creationId xmlns:p14="http://schemas.microsoft.com/office/powerpoint/2010/main" val="3059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Балобан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97830"/>
            <a:ext cx="5616624" cy="4611489"/>
          </a:xfrm>
        </p:spPr>
      </p:pic>
    </p:spTree>
    <p:extLst>
      <p:ext uri="{BB962C8B-B14F-4D97-AF65-F5344CB8AC3E}">
        <p14:creationId xmlns:p14="http://schemas.microsoft.com/office/powerpoint/2010/main" val="228698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3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Башмачок настоящий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5184576" cy="4785395"/>
          </a:xfrm>
        </p:spPr>
      </p:pic>
    </p:spTree>
    <p:extLst>
      <p:ext uri="{BB962C8B-B14F-4D97-AF65-F5344CB8AC3E}">
        <p14:creationId xmlns:p14="http://schemas.microsoft.com/office/powerpoint/2010/main" val="392373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Надбородник</a:t>
            </a:r>
            <a:r>
              <a:rPr lang="ru-RU" dirty="0" smtClean="0"/>
              <a:t> безлистый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5472607" cy="4536504"/>
          </a:xfrm>
        </p:spPr>
      </p:pic>
    </p:spTree>
    <p:extLst>
      <p:ext uri="{BB962C8B-B14F-4D97-AF65-F5344CB8AC3E}">
        <p14:creationId xmlns:p14="http://schemas.microsoft.com/office/powerpoint/2010/main" val="414306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Пыльцеголовник</a:t>
            </a:r>
            <a:r>
              <a:rPr lang="ru-RU" dirty="0" smtClean="0"/>
              <a:t> красный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7282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Рогульник плавающий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5760640" cy="4752528"/>
          </a:xfrm>
        </p:spPr>
      </p:pic>
    </p:spTree>
    <p:extLst>
      <p:ext uri="{BB962C8B-B14F-4D97-AF65-F5344CB8AC3E}">
        <p14:creationId xmlns:p14="http://schemas.microsoft.com/office/powerpoint/2010/main" val="9506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Ятрышник шлемоносный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12776"/>
            <a:ext cx="4536504" cy="4813995"/>
          </a:xfrm>
        </p:spPr>
      </p:pic>
    </p:spTree>
    <p:extLst>
      <p:ext uri="{BB962C8B-B14F-4D97-AF65-F5344CB8AC3E}">
        <p14:creationId xmlns:p14="http://schemas.microsoft.com/office/powerpoint/2010/main" val="25226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Выхухоль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16832"/>
            <a:ext cx="4608512" cy="3600400"/>
          </a:xfrm>
        </p:spPr>
      </p:pic>
    </p:spTree>
    <p:extLst>
      <p:ext uri="{BB962C8B-B14F-4D97-AF65-F5344CB8AC3E}">
        <p14:creationId xmlns:p14="http://schemas.microsoft.com/office/powerpoint/2010/main" val="217448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Зубр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43881"/>
            <a:ext cx="6096000" cy="4038600"/>
          </a:xfrm>
        </p:spPr>
      </p:pic>
    </p:spTree>
    <p:extLst>
      <p:ext uri="{BB962C8B-B14F-4D97-AF65-F5344CB8AC3E}">
        <p14:creationId xmlns:p14="http://schemas.microsoft.com/office/powerpoint/2010/main" val="227262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Гигантская вечерница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5832648" cy="3816423"/>
          </a:xfrm>
        </p:spPr>
      </p:pic>
    </p:spTree>
    <p:extLst>
      <p:ext uri="{BB962C8B-B14F-4D97-AF65-F5344CB8AC3E}">
        <p14:creationId xmlns:p14="http://schemas.microsoft.com/office/powerpoint/2010/main" val="36744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Чёрный аист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2816"/>
            <a:ext cx="6336704" cy="4824536"/>
          </a:xfrm>
        </p:spPr>
      </p:pic>
    </p:spTree>
    <p:extLst>
      <p:ext uri="{BB962C8B-B14F-4D97-AF65-F5344CB8AC3E}">
        <p14:creationId xmlns:p14="http://schemas.microsoft.com/office/powerpoint/2010/main" val="75641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Орлан-белохвост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72816"/>
            <a:ext cx="5976664" cy="4680521"/>
          </a:xfrm>
        </p:spPr>
      </p:pic>
    </p:spTree>
    <p:extLst>
      <p:ext uri="{BB962C8B-B14F-4D97-AF65-F5344CB8AC3E}">
        <p14:creationId xmlns:p14="http://schemas.microsoft.com/office/powerpoint/2010/main" val="3719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Беркут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904656" cy="4176464"/>
          </a:xfrm>
        </p:spPr>
      </p:pic>
    </p:spTree>
    <p:extLst>
      <p:ext uri="{BB962C8B-B14F-4D97-AF65-F5344CB8AC3E}">
        <p14:creationId xmlns:p14="http://schemas.microsoft.com/office/powerpoint/2010/main" val="33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Могильник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423" y="1600200"/>
            <a:ext cx="5785154" cy="4525963"/>
          </a:xfrm>
        </p:spPr>
      </p:pic>
    </p:spTree>
    <p:extLst>
      <p:ext uri="{BB962C8B-B14F-4D97-AF65-F5344CB8AC3E}">
        <p14:creationId xmlns:p14="http://schemas.microsoft.com/office/powerpoint/2010/main" val="4705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Змееяд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38" y="1600200"/>
            <a:ext cx="6105524" cy="4525963"/>
          </a:xfrm>
        </p:spPr>
      </p:pic>
    </p:spTree>
    <p:extLst>
      <p:ext uri="{BB962C8B-B14F-4D97-AF65-F5344CB8AC3E}">
        <p14:creationId xmlns:p14="http://schemas.microsoft.com/office/powerpoint/2010/main" val="14854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39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«Красная книга» и охрана редких животных и растений в Мордовии</vt:lpstr>
      <vt:lpstr>Выхухоль</vt:lpstr>
      <vt:lpstr>Зубр</vt:lpstr>
      <vt:lpstr>Гигантская вечерница </vt:lpstr>
      <vt:lpstr>Чёрный аист</vt:lpstr>
      <vt:lpstr>Орлан-белохвост</vt:lpstr>
      <vt:lpstr>Беркут</vt:lpstr>
      <vt:lpstr>Могильник</vt:lpstr>
      <vt:lpstr>Змееяд</vt:lpstr>
      <vt:lpstr>Змееяд</vt:lpstr>
      <vt:lpstr>Сапсан</vt:lpstr>
      <vt:lpstr>Балобан</vt:lpstr>
      <vt:lpstr>Растительный мир</vt:lpstr>
      <vt:lpstr>Башмачок настоящий</vt:lpstr>
      <vt:lpstr>Надбородник безлистый </vt:lpstr>
      <vt:lpstr>Пыльцеголовник красный</vt:lpstr>
      <vt:lpstr>Рогульник плавающий</vt:lpstr>
      <vt:lpstr>Ятрышник шлемоносный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«Красная книга» и охрана редких животных и растений в Мордовии</dc:title>
  <dc:creator>1</dc:creator>
  <cp:lastModifiedBy>1</cp:lastModifiedBy>
  <cp:revision>7</cp:revision>
  <dcterms:created xsi:type="dcterms:W3CDTF">2013-02-15T09:29:38Z</dcterms:created>
  <dcterms:modified xsi:type="dcterms:W3CDTF">2013-03-29T09:49:44Z</dcterms:modified>
</cp:coreProperties>
</file>