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140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8618B-547D-4111-A79A-320E0B588344}" type="datetimeFigureOut">
              <a:rPr lang="ru-RU" smtClean="0"/>
              <a:pPr/>
              <a:t>06.02.2015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518F14-757A-4994-B0A7-A2A6F090C3D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8618B-547D-4111-A79A-320E0B588344}" type="datetimeFigureOut">
              <a:rPr lang="ru-RU" smtClean="0"/>
              <a:pPr/>
              <a:t>06.02.2015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518F14-757A-4994-B0A7-A2A6F090C3D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8618B-547D-4111-A79A-320E0B588344}" type="datetimeFigureOut">
              <a:rPr lang="ru-RU" smtClean="0"/>
              <a:pPr/>
              <a:t>06.02.2015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518F14-757A-4994-B0A7-A2A6F090C3D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8618B-547D-4111-A79A-320E0B588344}" type="datetimeFigureOut">
              <a:rPr lang="ru-RU" smtClean="0"/>
              <a:pPr/>
              <a:t>06.02.2015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518F14-757A-4994-B0A7-A2A6F090C3D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8618B-547D-4111-A79A-320E0B588344}" type="datetimeFigureOut">
              <a:rPr lang="ru-RU" smtClean="0"/>
              <a:pPr/>
              <a:t>06.02.2015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518F14-757A-4994-B0A7-A2A6F090C3D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8618B-547D-4111-A79A-320E0B588344}" type="datetimeFigureOut">
              <a:rPr lang="ru-RU" smtClean="0"/>
              <a:pPr/>
              <a:t>06.02.2015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518F14-757A-4994-B0A7-A2A6F090C3D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8618B-547D-4111-A79A-320E0B588344}" type="datetimeFigureOut">
              <a:rPr lang="ru-RU" smtClean="0"/>
              <a:pPr/>
              <a:t>06.02.2015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518F14-757A-4994-B0A7-A2A6F090C3D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8618B-547D-4111-A79A-320E0B588344}" type="datetimeFigureOut">
              <a:rPr lang="ru-RU" smtClean="0"/>
              <a:pPr/>
              <a:t>06.02.2015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518F14-757A-4994-B0A7-A2A6F090C3D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8618B-547D-4111-A79A-320E0B588344}" type="datetimeFigureOut">
              <a:rPr lang="ru-RU" smtClean="0"/>
              <a:pPr/>
              <a:t>06.02.2015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518F14-757A-4994-B0A7-A2A6F090C3D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8618B-547D-4111-A79A-320E0B588344}" type="datetimeFigureOut">
              <a:rPr lang="ru-RU" smtClean="0"/>
              <a:pPr/>
              <a:t>06.02.2015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518F14-757A-4994-B0A7-A2A6F090C3D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28618B-547D-4111-A79A-320E0B588344}" type="datetimeFigureOut">
              <a:rPr lang="ru-RU" smtClean="0"/>
              <a:pPr/>
              <a:t>06.02.2015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518F14-757A-4994-B0A7-A2A6F090C3D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E928618B-547D-4111-A79A-320E0B588344}" type="datetimeFigureOut">
              <a:rPr lang="ru-RU" smtClean="0"/>
              <a:pPr/>
              <a:t>06.02.2015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10518F14-757A-4994-B0A7-A2A6F090C3D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57224" y="2500306"/>
            <a:ext cx="7175351" cy="1793167"/>
          </a:xfrm>
        </p:spPr>
        <p:txBody>
          <a:bodyPr/>
          <a:lstStyle/>
          <a:p>
            <a:r>
              <a:rPr lang="ru-RU" dirty="0" smtClean="0"/>
              <a:t>КРАЙ В КОТОРОМ Я ЖИВУ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4807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07504" y="116632"/>
            <a:ext cx="8229600" cy="4525963"/>
          </a:xfrm>
        </p:spPr>
        <p:txBody>
          <a:bodyPr>
            <a:normAutofit/>
          </a:bodyPr>
          <a:lstStyle/>
          <a:p>
            <a:r>
              <a:rPr lang="ru-RU" sz="2000" b="0" i="0" dirty="0" smtClean="0">
                <a:solidFill>
                  <a:srgbClr val="000000"/>
                </a:solidFill>
                <a:effectLst/>
                <a:latin typeface="Arial"/>
              </a:rPr>
              <a:t> Моя малая Родина…. У каждого человека она своя, но для всех является той путеводной звездой, которая на протяжении жизни определяет очень многое, если не сказать – всё! </a:t>
            </a:r>
            <a:r>
              <a:rPr lang="ru-RU" sz="2000" dirty="0" smtClean="0">
                <a:solidFill>
                  <a:srgbClr val="000000"/>
                </a:solidFill>
                <a:latin typeface="Arial"/>
              </a:rPr>
              <a:t>Очень </a:t>
            </a:r>
            <a:r>
              <a:rPr lang="ru-RU" sz="2000" dirty="0">
                <a:solidFill>
                  <a:srgbClr val="000000"/>
                </a:solidFill>
                <a:latin typeface="Arial"/>
              </a:rPr>
              <a:t>важно привить детям чувство любви и привязанности к природным и культурным ценностям родного </a:t>
            </a:r>
            <a:r>
              <a:rPr lang="ru-RU" sz="2000" dirty="0" smtClean="0">
                <a:solidFill>
                  <a:srgbClr val="000000"/>
                </a:solidFill>
                <a:latin typeface="Arial"/>
              </a:rPr>
              <a:t>края.</a:t>
            </a:r>
            <a:endParaRPr lang="ru-RU" b="0" i="0" dirty="0" smtClean="0">
              <a:solidFill>
                <a:srgbClr val="000000"/>
              </a:solidFill>
              <a:effectLst/>
              <a:latin typeface="Arial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2852936"/>
            <a:ext cx="5346664" cy="3567683"/>
          </a:xfrm>
          <a:prstGeom prst="ellipse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395536" y="1844824"/>
            <a:ext cx="4572000" cy="101566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b="0" i="0" dirty="0" smtClean="0">
                <a:solidFill>
                  <a:srgbClr val="000000"/>
                </a:solidFill>
                <a:effectLst/>
                <a:latin typeface="Arial"/>
              </a:rPr>
              <a:t>Огромны его просторы, значительны дела его людей. Богатствами своих земель прославился он в веках.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2435362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548680"/>
            <a:ext cx="4572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0" i="0" dirty="0" smtClean="0">
                <a:solidFill>
                  <a:srgbClr val="000000"/>
                </a:solidFill>
                <a:effectLst/>
                <a:latin typeface="Arial"/>
              </a:rPr>
              <a:t>Родной </a:t>
            </a:r>
            <a:r>
              <a:rPr lang="ru-RU" b="0" i="0" dirty="0" smtClean="0">
                <a:solidFill>
                  <a:srgbClr val="000000"/>
                </a:solidFill>
                <a:effectLst/>
                <a:latin typeface="Arial"/>
              </a:rPr>
              <a:t>город славен охотой, своей историей, традициями, достопримечательностями, памятниками, лучшими людьми и полезными ископаемыми.</a:t>
            </a:r>
            <a:endParaRPr lang="ru-RU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7824" y="2564904"/>
            <a:ext cx="5526975" cy="381642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27026494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548680"/>
            <a:ext cx="4572000" cy="2246769"/>
          </a:xfrm>
          <a:prstGeom prst="rect">
            <a:avLst/>
          </a:prstGeom>
        </p:spPr>
        <p:txBody>
          <a:bodyPr>
            <a:spAutoFit/>
          </a:bodyPr>
          <a:lstStyle/>
          <a:p>
            <a:pPr lvl="0"/>
            <a:r>
              <a:rPr lang="ru-RU" sz="2800" dirty="0">
                <a:solidFill>
                  <a:srgbClr val="000000"/>
                </a:solidFill>
                <a:latin typeface="Arial"/>
              </a:rPr>
              <a:t>Любой край, область, даже небольшая деревня неповторимы. В каждом месте своя природа, свои традиции и свой быт. </a:t>
            </a:r>
            <a:endParaRPr lang="ru-RU" sz="2800" dirty="0">
              <a:solidFill>
                <a:prstClr val="black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7422" y="2924944"/>
            <a:ext cx="6311572" cy="377723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09813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14282" y="857232"/>
            <a:ext cx="4572000" cy="452431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 Моя Югра — забота и подруга.</a:t>
            </a:r>
          </a:p>
          <a:p>
            <a:r>
              <a:rPr lang="ru-RU" dirty="0" smtClean="0"/>
              <a:t> Нет, не вчера узнали мы друг друга. </a:t>
            </a:r>
          </a:p>
          <a:p>
            <a:r>
              <a:rPr lang="ru-RU" dirty="0" smtClean="0"/>
              <a:t>Ты — песнь моя. От самой колыбели </a:t>
            </a:r>
          </a:p>
          <a:p>
            <a:r>
              <a:rPr lang="ru-RU" dirty="0" smtClean="0"/>
              <a:t>Я шел с тобой к своей высокой цели. </a:t>
            </a:r>
          </a:p>
          <a:p>
            <a:endParaRPr lang="ru-RU" dirty="0"/>
          </a:p>
          <a:p>
            <a:r>
              <a:rPr lang="ru-RU" dirty="0" smtClean="0"/>
              <a:t> Твоя судьба — и нефть, и газ России. Твои просторы — снежно-голубые. И труд, и чувство счастья — вся награда! </a:t>
            </a:r>
          </a:p>
          <a:p>
            <a:r>
              <a:rPr lang="ru-RU" dirty="0" smtClean="0"/>
              <a:t>Я помню все. Мне это было надо. </a:t>
            </a:r>
          </a:p>
          <a:p>
            <a:endParaRPr lang="ru-RU" dirty="0" smtClean="0"/>
          </a:p>
          <a:p>
            <a:r>
              <a:rPr lang="ru-RU" dirty="0" smtClean="0"/>
              <a:t>Моя </a:t>
            </a:r>
            <a:r>
              <a:rPr lang="ru-RU" dirty="0" err="1" smtClean="0"/>
              <a:t>Югра</a:t>
            </a:r>
            <a:r>
              <a:rPr lang="ru-RU" dirty="0" smtClean="0"/>
              <a:t> — забота и подруга. </a:t>
            </a:r>
          </a:p>
          <a:p>
            <a:r>
              <a:rPr lang="ru-RU" dirty="0" smtClean="0"/>
              <a:t>Нет, не вчера узнали мы друг друга.</a:t>
            </a:r>
          </a:p>
          <a:p>
            <a:r>
              <a:rPr lang="ru-RU" dirty="0" smtClean="0"/>
              <a:t> Я твой герой, хранитель и глашатай. Живи </a:t>
            </a:r>
            <a:r>
              <a:rPr lang="ru-RU" dirty="0" err="1" smtClean="0"/>
              <a:t>Югра</a:t>
            </a:r>
            <a:r>
              <a:rPr lang="ru-RU" dirty="0" smtClean="0"/>
              <a:t>! Живи и сердце радуй!</a:t>
            </a:r>
          </a:p>
          <a:p>
            <a:endParaRPr lang="ru-RU" dirty="0"/>
          </a:p>
          <a:p>
            <a:r>
              <a:rPr lang="ru-RU" dirty="0" smtClean="0"/>
              <a:t>  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07504" y="5589240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  </a:t>
            </a:r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24490" y="428604"/>
            <a:ext cx="4619510" cy="5976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04675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76</TotalTime>
  <Words>208</Words>
  <Application>Microsoft Office PowerPoint</Application>
  <PresentationFormat>Экран (4:3)</PresentationFormat>
  <Paragraphs>19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Воздушный поток</vt:lpstr>
      <vt:lpstr>КРАЙ В КОТОРОМ Я ЖИВУ 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*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КРАЙ В КОТОРОМ Я ЖИВУ.</dc:title>
  <dc:creator>Slava</dc:creator>
  <cp:lastModifiedBy>Merenkova1</cp:lastModifiedBy>
  <cp:revision>9</cp:revision>
  <dcterms:created xsi:type="dcterms:W3CDTF">2012-12-01T05:23:03Z</dcterms:created>
  <dcterms:modified xsi:type="dcterms:W3CDTF">2015-02-06T05:23:30Z</dcterms:modified>
</cp:coreProperties>
</file>