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58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BCD025-4C35-4AAF-A2BE-AEAC26CD36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DB4FD53-646F-4578-AD29-C7D9319DBE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7D5DF6-F340-43B8-816A-7D55F75B53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0D122A0-1167-43A6-92E0-7EDE139BDC4E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55356A-4BB1-413A-A82F-6A55F7B3B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000108"/>
            <a:ext cx="7772400" cy="250033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  <a:latin typeface="Baskerville Old Face" pitchFamily="18" charset="0"/>
              </a:rPr>
              <a:t>ДОСТОПРИМЕЧАТЕЛЬНОСТИ ЛОНДОНА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2376" y="4071942"/>
            <a:ext cx="7772400" cy="17859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ЛОНДОН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– СТОЛИЦА </a:t>
            </a:r>
            <a:r>
              <a:rPr lang="ru-RU" sz="2400" dirty="0" smtClean="0">
                <a:solidFill>
                  <a:srgbClr val="C00000"/>
                </a:solidFill>
              </a:rPr>
              <a:t>ВЕЛИКОБРИТАНИИ</a:t>
            </a:r>
          </a:p>
          <a:p>
            <a:endParaRPr lang="ru-RU" sz="2400" dirty="0">
              <a:solidFill>
                <a:srgbClr val="C00000"/>
              </a:solidFill>
            </a:endParaRPr>
          </a:p>
          <a:p>
            <a:r>
              <a:rPr lang="ru-RU" sz="1200" dirty="0" smtClean="0">
                <a:solidFill>
                  <a:srgbClr val="C00000"/>
                </a:solidFill>
              </a:rPr>
              <a:t>Составила: Редькина Ангелина 7б класс  </a:t>
            </a:r>
            <a:endParaRPr lang="en-US" sz="1200" dirty="0" smtClean="0">
              <a:solidFill>
                <a:srgbClr val="C00000"/>
              </a:solidFill>
            </a:endParaRPr>
          </a:p>
          <a:p>
            <a:endParaRPr lang="en-US" sz="2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2.5E-6 -4.10132E-6 L -0.00295 -0.14156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7078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видео\Desktop\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775" y="1025977"/>
            <a:ext cx="2705100" cy="16859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03094"/>
            <a:ext cx="87238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теперь немножко о Лондонском такси.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408" y="1039531"/>
            <a:ext cx="567601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Такси в Лондоне достаточно много. Его можно отличить по значку на верху с надписью *</a:t>
            </a:r>
            <a:r>
              <a:rPr lang="en-US" dirty="0"/>
              <a:t> </a:t>
            </a:r>
            <a:r>
              <a:rPr lang="en-US" dirty="0" smtClean="0"/>
              <a:t>TAXI</a:t>
            </a:r>
            <a:r>
              <a:rPr lang="ru-RU" dirty="0" smtClean="0"/>
              <a:t>* . До</a:t>
            </a:r>
            <a:r>
              <a:rPr lang="ru-RU" dirty="0"/>
              <a:t> </a:t>
            </a:r>
            <a:r>
              <a:rPr lang="ru-RU" dirty="0" smtClean="0"/>
              <a:t>недавних </a:t>
            </a:r>
            <a:r>
              <a:rPr lang="ru-RU" dirty="0"/>
              <a:t>пор в Лондоне имелось три вида такси — чёрный кэб, такси по вызову и нелегальные извозчики, работающие в основном по ночам. А с прошлого года в городе появились ещё и «розовые леди» на колёсах.</a:t>
            </a:r>
          </a:p>
          <a:p>
            <a:r>
              <a:rPr lang="ru-RU" dirty="0"/>
              <a:t>ЗНАМЕНИТЫЙ лондонский чёрный кэб можно поймать на улице, просто подняв руку. Люди бывалые утверждают, что шансы значительно повысятся, если между средним и указательным пальцами зажать купюру. «Чёрные» таксисты — </a:t>
            </a:r>
            <a:r>
              <a:rPr lang="ru-RU" dirty="0" smtClean="0"/>
              <a:t>самые быстрые: </a:t>
            </a:r>
            <a:r>
              <a:rPr lang="ru-RU" dirty="0"/>
              <a:t>чтобы подобрать пассажира, они, не задумавшись, свернут налево с правой полосы, развернутся в неположенном месте и остановятся там, где это категорически запрещено. </a:t>
            </a:r>
          </a:p>
        </p:txBody>
      </p:sp>
      <p:pic>
        <p:nvPicPr>
          <p:cNvPr id="1027" name="Picture 3" descr="C:\Users\мвидео\Desktop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582" y="2734196"/>
            <a:ext cx="2640293" cy="158417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34067" y="4437112"/>
            <a:ext cx="30724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Чёрные кэбы — достопримечательность британской столицы, поэтому на их лихачества полиция смотрит сквозь пальцы.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36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41277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Машины ярко-розового цвета с кокетливыми сердечками на дверях обслуживают исключительно дам, за рулём — только женщины и тоже в розовом.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692696"/>
            <a:ext cx="5580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Розовые леди !!!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мвидео\Desktop\н8актв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94" y="2082985"/>
            <a:ext cx="3193962" cy="2192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мвидео\Desktop\п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06154"/>
            <a:ext cx="3384376" cy="2272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1657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908720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Здесь можно вы можете увидеть картинки такси .</a:t>
            </a:r>
          </a:p>
          <a:p>
            <a:r>
              <a:rPr lang="ru-RU" dirty="0"/>
              <a:t> </a:t>
            </a:r>
            <a:r>
              <a:rPr lang="ru-RU" dirty="0" smtClean="0"/>
              <a:t>Вот что внутри женского такси.  </a:t>
            </a:r>
            <a:endParaRPr lang="ru-RU" dirty="0"/>
          </a:p>
        </p:txBody>
      </p:sp>
      <p:pic>
        <p:nvPicPr>
          <p:cNvPr id="5" name="Picture 2" descr="C:\Users\мвидео\Desktop\енро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608910" cy="2249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4139952" y="1555051"/>
            <a:ext cx="1152128" cy="8658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074" name="Picture 2" descr="C:\Users\мвидео\Desktop\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2143125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мвидео\Desktop\п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39216"/>
            <a:ext cx="24669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C:\Users\мвидео\Desktop\р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43676"/>
            <a:ext cx="260985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7" name="Picture 5" descr="C:\Users\мвидео\Desktop\и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203" y="2708919"/>
            <a:ext cx="2367754" cy="1183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8934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06344a084fc8a9308ebebde46be709b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48815">
            <a:off x="2941377" y="261954"/>
            <a:ext cx="2424112" cy="29972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3608" y="4149080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этом всё спасибо за внимание !!!</a:t>
            </a:r>
            <a:endParaRPr lang="ru-RU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_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900113" y="260350"/>
            <a:ext cx="7704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chemeClr val="bg1"/>
                </a:solidFill>
                <a:latin typeface="Baskerville Old Face" pitchFamily="18" charset="0"/>
              </a:rPr>
              <a:t>    Королевский Альберт Холл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8" name="Picture 12" descr="id230_w15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404664"/>
            <a:ext cx="2952254" cy="30631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9" name="Picture 13" descr="id231_w15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3500438"/>
            <a:ext cx="3240088" cy="3097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587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476250"/>
            <a:ext cx="4038600" cy="5649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FF0000"/>
                </a:solidFill>
              </a:rPr>
              <a:t>. </a:t>
            </a:r>
            <a:r>
              <a:rPr lang="ru-RU" sz="2400" b="1" dirty="0">
                <a:solidFill>
                  <a:srgbClr val="FF0000"/>
                </a:solidFill>
                <a:latin typeface="Bell MT" pitchFamily="18" charset="0"/>
              </a:rPr>
              <a:t>Чтобы доехать от </a:t>
            </a:r>
            <a:r>
              <a:rPr lang="ru-RU" sz="2400" b="1" dirty="0" err="1">
                <a:solidFill>
                  <a:srgbClr val="FF0000"/>
                </a:solidFill>
                <a:latin typeface="Bell MT" pitchFamily="18" charset="0"/>
              </a:rPr>
              <a:t>Хитроу</a:t>
            </a:r>
            <a:r>
              <a:rPr lang="ru-RU" sz="2400" b="1" dirty="0">
                <a:solidFill>
                  <a:srgbClr val="FF0000"/>
                </a:solidFill>
                <a:latin typeface="Bell MT" pitchFamily="18" charset="0"/>
              </a:rPr>
              <a:t> до Лондона на такси, придется выложить семьдесят фунтов. На метро гораздо дешевле. Поэтому для многих туристов Лондон начинается именно здесь, на площади </a:t>
            </a:r>
            <a:r>
              <a:rPr lang="ru-RU" sz="2400" b="1" dirty="0" err="1">
                <a:solidFill>
                  <a:srgbClr val="FF0000"/>
                </a:solidFill>
                <a:latin typeface="Bell MT" pitchFamily="18" charset="0"/>
              </a:rPr>
              <a:t>Пиккадилли</a:t>
            </a:r>
            <a:r>
              <a:rPr lang="ru-RU" sz="2400" b="1" dirty="0">
                <a:solidFill>
                  <a:srgbClr val="FF0000"/>
                </a:solidFill>
                <a:latin typeface="Bell MT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0000"/>
                </a:solidFill>
                <a:latin typeface="Bell MT" pitchFamily="18" charset="0"/>
              </a:rPr>
              <a:t>Ее в начале XIX века спланировал Джон </a:t>
            </a:r>
            <a:r>
              <a:rPr lang="ru-RU" sz="2400" b="1" dirty="0" err="1">
                <a:solidFill>
                  <a:srgbClr val="FF0000"/>
                </a:solidFill>
                <a:latin typeface="Bell MT" pitchFamily="18" charset="0"/>
              </a:rPr>
              <a:t>Нэш</a:t>
            </a:r>
            <a:r>
              <a:rPr lang="ru-RU" sz="2400" b="1" dirty="0">
                <a:solidFill>
                  <a:srgbClr val="FF0000"/>
                </a:solidFill>
                <a:latin typeface="Bell MT" pitchFamily="18" charset="0"/>
              </a:rPr>
              <a:t>, архитектор, работы которого во многом определяют современный облик Лондона.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памятник «Эрос»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268413"/>
            <a:ext cx="3529012" cy="4897437"/>
          </a:xfrm>
          <a:noFill/>
          <a:ln/>
        </p:spPr>
      </p:pic>
      <p:sp>
        <p:nvSpPr>
          <p:cNvPr id="3072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3375"/>
            <a:ext cx="4038600" cy="6524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0000"/>
                </a:solidFill>
                <a:latin typeface="Book Antiqua" pitchFamily="18" charset="0"/>
              </a:rPr>
              <a:t>Посреди площади высится постамент, увенчанный крылатой фигурой. Лондонцы называют этот памятник «Эрос», решительно не желая считаться с тем, что воздвигнут он в честь выдающегося человека, которого современники называли ангелом христианского милосердия.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0000"/>
                </a:solidFill>
                <a:latin typeface="Book Antiqua" pitchFamily="18" charset="0"/>
              </a:rPr>
              <a:t>Раньше памятник стоял прямо в центре. Вокруг него двигался постоянный транспортный поток</a:t>
            </a:r>
            <a:r>
              <a:rPr lang="ru-RU" sz="2400" b="1" dirty="0">
                <a:solidFill>
                  <a:srgbClr val="FFDDDD"/>
                </a:solidFill>
                <a:latin typeface="Book Antiqua" pitchFamily="18" charset="0"/>
              </a:rPr>
              <a:t>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0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0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0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/>
              <a:t>Британский музей</a:t>
            </a:r>
            <a:r>
              <a:rPr lang="ru-RU"/>
              <a:t> 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25538"/>
            <a:ext cx="4392613" cy="5399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>
                <a:latin typeface="Century Gothic" pitchFamily="34" charset="0"/>
              </a:rPr>
              <a:t>Является одним из старейших музеев в мире (создан в 1753 году). Содержит коллекцию двух миллионной мировой истории и культуры. В музее находится более 94 галерей и более тысячи предметов искусства. Здесь представлены памятники первобытного искусства, древневосточной и античной культуры, средневекового искусства Европы и Востока, этнографические памятники Африки, Америки, Океании </a:t>
            </a:r>
          </a:p>
        </p:txBody>
      </p:sp>
      <p:pic>
        <p:nvPicPr>
          <p:cNvPr id="31751" name="Picture 7" descr="Британский музе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133600"/>
            <a:ext cx="4033837" cy="3600450"/>
          </a:xfrm>
          <a:noFill/>
          <a:ln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b="1"/>
              <a:t>Национальная галерея</a:t>
            </a:r>
            <a:r>
              <a:rPr lang="ru-RU"/>
              <a:t> 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92150"/>
            <a:ext cx="4067175" cy="5329238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endParaRPr lang="et-EE" sz="2200" b="1" i="1" dirty="0" smtClean="0"/>
          </a:p>
          <a:p>
            <a:pPr>
              <a:lnSpc>
                <a:spcPct val="90000"/>
              </a:lnSpc>
            </a:pPr>
            <a:r>
              <a:rPr lang="ru-RU" sz="2200" b="1" i="1" dirty="0" smtClean="0"/>
              <a:t>Крупнейшая </a:t>
            </a:r>
            <a:r>
              <a:rPr lang="ru-RU" sz="2200" b="1" i="1" dirty="0"/>
              <a:t>галерея Лондона и одна из самых больших галерей в мире. Здесь хранится более 4500 произведений искусства, из которых около 2000 находится в постоянной экспозиции. Вы сможете увидеть автопортрет Рембрандта, шедевры Леонардо да Винчи, Гольбейна, собрание французских импрессионистов. </a:t>
            </a:r>
          </a:p>
        </p:txBody>
      </p:sp>
      <p:pic>
        <p:nvPicPr>
          <p:cNvPr id="32775" name="Picture 7" descr="Национальная галере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349500"/>
            <a:ext cx="3960813" cy="3095625"/>
          </a:xfrm>
          <a:noFill/>
          <a:ln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92D050"/>
                </a:solidFill>
                <a:latin typeface="Comic Sans MS" pitchFamily="66" charset="0"/>
              </a:rPr>
              <a:t>Музей Шерлока Холмса</a:t>
            </a:r>
            <a:r>
              <a:rPr lang="ru-RU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Находится недалеко от музея Мадам </a:t>
            </a:r>
            <a:r>
              <a:rPr lang="ru-RU" dirty="0" err="1">
                <a:solidFill>
                  <a:schemeClr val="bg1"/>
                </a:solidFill>
                <a:latin typeface="Comic Sans MS" pitchFamily="66" charset="0"/>
              </a:rPr>
              <a:t>Тюссо</a:t>
            </a: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. Представляет собой достоверно воссозданный дом детективного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следователя. </a:t>
            </a: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Вы можете оставить свой автограф в книге посетителей музея. Экскурсоводом по квартире выступает миссис Хадсон.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242888"/>
            <a:ext cx="8229600" cy="1143001"/>
          </a:xfrm>
        </p:spPr>
        <p:txBody>
          <a:bodyPr/>
          <a:lstStyle/>
          <a:p>
            <a:r>
              <a:rPr lang="ru-RU" b="1"/>
              <a:t>Музей Мадам Тюссо</a:t>
            </a:r>
            <a:r>
              <a:rPr lang="ru-RU"/>
              <a:t> </a:t>
            </a:r>
          </a:p>
        </p:txBody>
      </p:sp>
      <p:pic>
        <p:nvPicPr>
          <p:cNvPr id="37894" name="Picture 6" descr="tus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6425" y="3933825"/>
            <a:ext cx="3457575" cy="2708275"/>
          </a:xfrm>
          <a:prstGeom prst="rect">
            <a:avLst/>
          </a:prstGeom>
          <a:noFill/>
        </p:spPr>
      </p:pic>
      <p:pic>
        <p:nvPicPr>
          <p:cNvPr id="37895" name="Picture 7" descr="tus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28669"/>
            <a:ext cx="3095625" cy="2357455"/>
          </a:xfrm>
          <a:prstGeom prst="rect">
            <a:avLst/>
          </a:prstGeom>
          <a:noFill/>
        </p:spPr>
      </p:pic>
      <p:pic>
        <p:nvPicPr>
          <p:cNvPr id="37896" name="Picture 8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0438"/>
            <a:ext cx="3168650" cy="3357562"/>
          </a:xfrm>
          <a:prstGeom prst="rect">
            <a:avLst/>
          </a:prstGeom>
          <a:noFill/>
        </p:spPr>
      </p:pic>
      <p:pic>
        <p:nvPicPr>
          <p:cNvPr id="37897" name="Picture 9" descr="lon21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6575" y="857232"/>
            <a:ext cx="3527425" cy="2808288"/>
          </a:xfrm>
          <a:prstGeom prst="rect">
            <a:avLst/>
          </a:prstGeom>
          <a:noFill/>
        </p:spPr>
      </p:pic>
      <p:pic>
        <p:nvPicPr>
          <p:cNvPr id="37898" name="Picture 10" descr="06060444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1857364"/>
            <a:ext cx="2824173" cy="4175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4114800" cy="5721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Восковые баловни судьбы разбиты на группы: популярные киноактеры, поп- и рок-музыканты, политики, королевская семья, спортивные звезды, выдающиеся деятели науки. Есть в музее и отдельные залы, посвященные кинопремьерам. </a:t>
            </a:r>
          </a:p>
        </p:txBody>
      </p:sp>
      <p:pic>
        <p:nvPicPr>
          <p:cNvPr id="39940" name="Picture 4" descr="1196916746_nikol_kid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0"/>
            <a:ext cx="3192463" cy="2492375"/>
          </a:xfrm>
          <a:prstGeom prst="rect">
            <a:avLst/>
          </a:prstGeom>
          <a:noFill/>
        </p:spPr>
      </p:pic>
      <p:pic>
        <p:nvPicPr>
          <p:cNvPr id="39941" name="Picture 5" descr="Presidents_Madame_Tussau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2420938"/>
            <a:ext cx="3240087" cy="2120900"/>
          </a:xfrm>
          <a:prstGeom prst="rect">
            <a:avLst/>
          </a:prstGeom>
          <a:noFill/>
        </p:spPr>
      </p:pic>
      <p:pic>
        <p:nvPicPr>
          <p:cNvPr id="39942" name="Picture 6" descr="pirates_vis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508500"/>
            <a:ext cx="3995737" cy="2349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104</TotalTime>
  <Words>360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ДОСТОПРИМЕЧАТЕЛЬНОСТИ ЛОНДОНА </vt:lpstr>
      <vt:lpstr>Презентация PowerPoint</vt:lpstr>
      <vt:lpstr>Презентация PowerPoint</vt:lpstr>
      <vt:lpstr>Презентация PowerPoint</vt:lpstr>
      <vt:lpstr>Британский музей </vt:lpstr>
      <vt:lpstr>Национальная галерея </vt:lpstr>
      <vt:lpstr>Музей Шерлока Холмса </vt:lpstr>
      <vt:lpstr>Музей Мадам Тюссо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Opetaja</dc:creator>
  <cp:lastModifiedBy>Ставникова Ирина Сергеевна</cp:lastModifiedBy>
  <cp:revision>11</cp:revision>
  <dcterms:created xsi:type="dcterms:W3CDTF">2010-01-22T19:05:19Z</dcterms:created>
  <dcterms:modified xsi:type="dcterms:W3CDTF">2015-02-06T09:03:53Z</dcterms:modified>
</cp:coreProperties>
</file>