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78" y="-2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2D7C0E9-7C49-43D4-99FA-76F6FDB8CBD1}" type="datetimeFigureOut">
              <a:rPr lang="ru-RU" smtClean="0"/>
              <a:t>12.11.2013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6C14B72-18FB-40C7-95BC-E97862D29E5D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Calibri"/>
                <a:ea typeface="Calibri"/>
                <a:cs typeface="Times New Roman"/>
              </a:rPr>
              <a:t>Межзвездные перелеты - не фантастика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5696" y="4941168"/>
            <a:ext cx="6400800" cy="473968"/>
          </a:xfrm>
        </p:spPr>
        <p:txBody>
          <a:bodyPr>
            <a:normAutofit/>
          </a:bodyPr>
          <a:lstStyle/>
          <a:p>
            <a:r>
              <a:rPr lang="ru-RU" dirty="0" smtClean="0"/>
              <a:t>Проект подготовил Морозов Егор 3 А класса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10399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  <p:sndAc>
          <p:stSnd>
            <p:snd r:embed="rId2" name="bomb.wav"/>
          </p:stSnd>
        </p:sndAc>
      </p:transition>
    </mc:Choice>
    <mc:Fallback>
      <p:transition spd="slow">
        <p:split orient="vert"/>
        <p:sndAc>
          <p:stSnd>
            <p:snd r:embed="rId2" name="bomb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54054" y="2967335"/>
            <a:ext cx="703590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70500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  <p:sndAc>
          <p:stSnd>
            <p:snd r:embed="rId2" name="applause.wav"/>
          </p:stSnd>
        </p:sndAc>
      </p:transition>
    </mc:Choice>
    <mc:Fallback>
      <p:transition spd="slow">
        <p:fade/>
        <p:sndAc>
          <p:stSnd>
            <p:snd r:embed="rId2" name="applaus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Текст взят из </a:t>
            </a:r>
            <a:r>
              <a:rPr lang="en-US" dirty="0" smtClean="0"/>
              <a:t>vladm.ucoz.ru/forum/61-783-1</a:t>
            </a:r>
            <a:r>
              <a:rPr lang="ru-RU" dirty="0" smtClean="0"/>
              <a:t> </a:t>
            </a:r>
          </a:p>
          <a:p>
            <a:r>
              <a:rPr lang="ru-RU" dirty="0" smtClean="0"/>
              <a:t>Картинки взяты из Яндекс</a:t>
            </a:r>
            <a:r>
              <a:rPr lang="en-US" dirty="0" smtClean="0"/>
              <a:t>/</a:t>
            </a:r>
            <a:r>
              <a:rPr lang="ru-RU" dirty="0" smtClean="0"/>
              <a:t>картинки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09655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492896"/>
            <a:ext cx="3048000" cy="2079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68760"/>
            <a:ext cx="3344416" cy="4752528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 </a:t>
            </a:r>
            <a:endParaRPr lang="ru-RU" dirty="0" smtClean="0"/>
          </a:p>
          <a:p>
            <a:pPr indent="0">
              <a:buNone/>
            </a:pPr>
            <a:r>
              <a:rPr lang="ru-RU" dirty="0" smtClean="0"/>
              <a:t>	Современные технологии и открытия выводят освоение космоса на совершенно иной уровень, однако межзвездные перелеты пока еще остаются мечтой. Но так ли она нереальна и недостижима? Что мы можем уже сейчас и чего ждать в ближайшем будущем? 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93659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  <p:sndAc>
          <p:stSnd>
            <p:snd r:embed="rId2" name="voltage.wav"/>
          </p:stSnd>
        </p:sndAc>
      </p:transition>
    </mc:Choice>
    <mc:Fallback>
      <p:transition spd="slow">
        <p:circle/>
        <p:sndAc>
          <p:stSnd>
            <p:snd r:embed="rId2" name="voltage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2974" y="2575910"/>
            <a:ext cx="4615090" cy="3816424"/>
          </a:xfrm>
        </p:spPr>
        <p:txBody>
          <a:bodyPr>
            <a:normAutofit/>
          </a:bodyPr>
          <a:lstStyle/>
          <a:p>
            <a:r>
              <a:rPr lang="ru-RU" dirty="0" smtClean="0"/>
              <a:t>Обилие </a:t>
            </a:r>
            <a:r>
              <a:rPr lang="ru-RU" dirty="0" err="1"/>
              <a:t>экзопланет</a:t>
            </a:r>
            <a:r>
              <a:rPr lang="ru-RU" dirty="0"/>
              <a:t> в радиусе 100 и менее световых лет от Земли и огромный научный интерес, который они представляют для человечества, заставляют по-новому взглянуть на доселе фантастическую идею межзвездных перелетов. 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068960"/>
            <a:ext cx="3456384" cy="2686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851253" y="332656"/>
            <a:ext cx="7753195" cy="2595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48640" indent="-182880" algn="l" defTabSz="914400" rtl="0" eaLnBrk="1" latinLnBrk="0" hangingPunct="1">
              <a:spcBef>
                <a:spcPct val="20000"/>
              </a:spcBef>
              <a:buClr>
                <a:schemeClr val="accent1">
                  <a:lumMod val="60000"/>
                  <a:lumOff val="40000"/>
                </a:schemeClr>
              </a:buClr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28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88720" indent="-22860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691640" indent="-182880" algn="l" defTabSz="914400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4884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77440" indent="-182880" algn="l" defTabSz="914400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 Астрономы обнаружили 54 потенциально обитаемые </a:t>
            </a:r>
            <a:r>
              <a:rPr lang="ru-RU" dirty="0" err="1" smtClean="0"/>
              <a:t>экзопланеты</a:t>
            </a:r>
            <a:r>
              <a:rPr lang="ru-RU" dirty="0" smtClean="0"/>
              <a:t>. Однако ответ на главный вопрос, одиноки ли мы во Вселенной, получить затруднительно - из-за огромной дистанции, разделяющей Солнечную систему и наших ближайших соседей.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479966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0" y="476672"/>
            <a:ext cx="7579710" cy="2160241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ru-RU" dirty="0"/>
              <a:t> Полет к другим звездам - это, разумеется, вопрос технологий. Более того, существуют несколько возможностей для достижения столь далекой цели, и выбор в пользу того или иного способа еще не сделан. 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132856"/>
            <a:ext cx="7435694" cy="41552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94177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25963"/>
          </a:xfrm>
        </p:spPr>
        <p:txBody>
          <a:bodyPr>
            <a:normAutofit/>
          </a:bodyPr>
          <a:lstStyle/>
          <a:p>
            <a:pPr>
              <a:spcAft>
                <a:spcPts val="1000"/>
              </a:spcAft>
            </a:pPr>
            <a:r>
              <a:rPr lang="ru-RU" dirty="0">
                <a:latin typeface="Calibri"/>
                <a:ea typeface="Calibri"/>
                <a:cs typeface="Times New Roman"/>
              </a:rPr>
              <a:t>Человечество уже отправляло в космос межзвездные аппараты.  В настоящее время они покинули пределы Солнечной системы, однако их скорость не позволяет говорить о сколь-нибудь быстром достижении цели.  Даже к ближайшей к нам звезде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Проксима</a:t>
            </a:r>
            <a:r>
              <a:rPr lang="ru-RU" dirty="0">
                <a:latin typeface="Calibri"/>
                <a:ea typeface="Calibri"/>
                <a:cs typeface="Times New Roman"/>
              </a:rPr>
              <a:t> Центавра они будут лететь невероятно долгий срок - 17 тысяч лет.  Очевидно, что с современными ракетными двигателями мы никуда дальше Солнечной системы не выберемся. Потому что даже если лететь к </a:t>
            </a:r>
            <a:r>
              <a:rPr lang="ru-RU" dirty="0" err="1">
                <a:latin typeface="Calibri"/>
                <a:ea typeface="Calibri"/>
                <a:cs typeface="Times New Roman"/>
              </a:rPr>
              <a:t>Проксиме</a:t>
            </a:r>
            <a:r>
              <a:rPr lang="ru-RU" dirty="0">
                <a:latin typeface="Calibri"/>
                <a:ea typeface="Calibri"/>
                <a:cs typeface="Times New Roman"/>
              </a:rPr>
              <a:t> Центавра, нужны десятки тысяч тонн топлива. </a:t>
            </a:r>
            <a:endParaRPr lang="ru-RU" sz="1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2273280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7584" y="620688"/>
            <a:ext cx="7128792" cy="3096344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ru-RU" dirty="0"/>
              <a:t>В 1970-х годах обратили внимание на возможность применения термоядерных ракетных двигателей. Проект беспилотного космического корабля «Дедал» предполагал, что расстояние до звезды </a:t>
            </a:r>
            <a:r>
              <a:rPr lang="ru-RU" dirty="0" err="1"/>
              <a:t>Барнарда</a:t>
            </a:r>
            <a:r>
              <a:rPr lang="ru-RU" dirty="0"/>
              <a:t> такой корабль преодолеет за 50 лет и сможет, пролетая сквозь далекую звездную систему, передать по радиосвязи на Землю результаты своих наблюдений. Этот проект реализуем на современном уровне технологий. </a:t>
            </a:r>
          </a:p>
          <a:p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3089275"/>
            <a:ext cx="6400800" cy="682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573016"/>
            <a:ext cx="3457128" cy="24452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301574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Сможет ли отправиться к далеким планетам экспедиция с участием людей? Если беспилотный корабль мы можем начинать строить уже сегодня, то с пилотируемым дело обстоит сложнее. Остро стоит вопрос времени полета. Возьмем звезду </a:t>
            </a:r>
            <a:r>
              <a:rPr lang="ru-RU" dirty="0" err="1"/>
              <a:t>Барнарда</a:t>
            </a:r>
            <a:r>
              <a:rPr lang="ru-RU" dirty="0"/>
              <a:t>. К пилотируемому полету космонавтов придется готовить со школьной скамьи, поскольку даже если старт с Земли состоится в их 20-летие, то цели полета корабль достигнет к 70-летию или даже 100-летию. Многочисленные исследования НАСА приводят к неутешительному выводу: длительное пребывание в невесомости необратимо разрушит здоровье космонавтов. Полет же в невесомости на протяжении десятков лет поставит под вопрос сами жизни космонавтов. Сложной остается и проблема радиации. Даже на борту МКС космонавты находятся не более полугода из-за опасности радиационного облучения. Межпланетный корабль придется оснастить тяжелой защитой, но и при этом остается вопрос влияния радиации на организм человека.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258989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>
            <a:normAutofit fontScale="92500"/>
          </a:bodyPr>
          <a:lstStyle/>
          <a:p>
            <a:r>
              <a:rPr lang="ru-RU" dirty="0"/>
              <a:t>Практически все вышеперечисленные проблемы пилотируемого межзвездного полета могла бы решить одна очень перспективная технология – анабиоз. Анабиоз - это замедление процессов жизнедеятельности человека как минимум в несколько раз. Если удастся погрузить человека в такую искусственную летаргию, замедляющую обмен веществ в 10 раз, то за 100-летний полет он постареет во сне всего на 10 лет. При этом облегчается решение проблем питания, снабжения кислородом, психических расстройств, разрушения организма в результате воздействия невесомости. К сожалению, замедление процессов жизнедеятельности человека – это чрезвычайно сложная задача. Главное препятствие для погружения человека в анабиоз – вода, из которой на 70% состоит наше тело. При замерзании она превращается в кристаллики льда, увеличиваясь в объеме на 10%, из-за чего разрывается клеточная мембрана.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752445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229600" cy="49685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dirty="0"/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dirty="0">
                <a:ea typeface="Calibri"/>
                <a:cs typeface="Times New Roman"/>
              </a:rPr>
              <a:t>Может показаться, что все вышеописанное - фантастика и не имеет отношения к ближайшему будущему. К счастью, это не так. Космическое агентство НАСА запустило грандиозный проект, который предполагает поэтапное и многолетнее создание программы для межпланетных и межзвездных полетов. Она не имеет аналогов в истории человечества и должна привлечь ученых, инженеров и энтузиастов других профессий со всего мира. Если амбициозная программа НАСА увенчается успехом, уже через 100 лет человечество будет способно построить межзвездный корабль, а по Солнечной системе мы будем перемещаться с такой же легкостью, как сегодня перелетаем с материка на материк</a:t>
            </a:r>
            <a:endParaRPr lang="ru-RU" sz="1800" dirty="0"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11136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71</TotalTime>
  <Words>639</Words>
  <Application>Microsoft Office PowerPoint</Application>
  <PresentationFormat>Экран (4:3)</PresentationFormat>
  <Paragraphs>16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Паркет</vt:lpstr>
      <vt:lpstr>Межзвездные перелеты - не фантастика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Межзвездные перелеты - не фантастика</dc:title>
  <dc:creator>User</dc:creator>
  <cp:lastModifiedBy>User</cp:lastModifiedBy>
  <cp:revision>10</cp:revision>
  <dcterms:created xsi:type="dcterms:W3CDTF">2013-11-12T16:10:00Z</dcterms:created>
  <dcterms:modified xsi:type="dcterms:W3CDTF">2013-11-12T17:21:12Z</dcterms:modified>
</cp:coreProperties>
</file>