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  <p:sldMasterId id="2147483697" r:id="rId2"/>
  </p:sldMasterIdLst>
  <p:sldIdLst>
    <p:sldId id="256" r:id="rId3"/>
    <p:sldId id="264" r:id="rId4"/>
    <p:sldId id="258" r:id="rId5"/>
    <p:sldId id="259" r:id="rId6"/>
    <p:sldId id="265" r:id="rId7"/>
    <p:sldId id="260" r:id="rId8"/>
    <p:sldId id="266" r:id="rId9"/>
    <p:sldId id="263" r:id="rId10"/>
    <p:sldId id="261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13315" name="Rectangle 3" descr="Stationery"/>
            <p:cNvSpPr>
              <a:spLocks noChangeArrowheads="1"/>
            </p:cNvSpPr>
            <p:nvPr/>
          </p:nvSpPr>
          <p:spPr bwMode="white">
            <a:xfrm>
              <a:off x="336" y="150"/>
              <a:ext cx="5253" cy="4026"/>
            </a:xfrm>
            <a:prstGeom prst="rect">
              <a:avLst/>
            </a:prstGeom>
            <a:blipFill dpi="0" rotWithShape="0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3316" name="Picture 4" descr="minispi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31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62025" y="1925638"/>
            <a:ext cx="7772400" cy="11430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647825" y="3738563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9620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400425" y="6100763"/>
            <a:ext cx="28956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endParaRPr lang="ru-RU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294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8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31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49258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19900" y="4572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4572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08340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0820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0554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8886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2800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5509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5136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204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7834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6806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542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5608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8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62553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906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28963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40974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53512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16290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76989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24339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8C735A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ltGray">
            <a:xfrm>
              <a:off x="336" y="150"/>
              <a:ext cx="5253" cy="40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2292" name="Picture 4" descr="minispir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293" name="Line 5"/>
            <p:cNvSpPr>
              <a:spLocks noChangeShapeType="1"/>
            </p:cNvSpPr>
            <p:nvPr/>
          </p:nvSpPr>
          <p:spPr bwMode="ltGray">
            <a:xfrm>
              <a:off x="640" y="1008"/>
              <a:ext cx="4880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Щелчок правит образец заголовка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8288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Щелчок правит 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0960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960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  <p:bldP spid="12295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29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9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29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9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29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9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29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9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29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9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Monotype Sorts" pitchFamily="2" charset="2"/>
        <a:buChar char="4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43E0647-8BB1-4BC6-A152-6AF5AAEA34C6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00D08A09-348C-4607-BCBE-719F5E839E8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700808"/>
            <a:ext cx="7772400" cy="1143000"/>
          </a:xfrm>
        </p:spPr>
        <p:txBody>
          <a:bodyPr/>
          <a:lstStyle/>
          <a:p>
            <a:r>
              <a:rPr lang="ru-RU" dirty="0" smtClean="0"/>
              <a:t>Моя семья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1406" y="4221088"/>
            <a:ext cx="6400800" cy="1752600"/>
          </a:xfrm>
        </p:spPr>
        <p:txBody>
          <a:bodyPr/>
          <a:lstStyle/>
          <a:p>
            <a:r>
              <a:rPr lang="ru-RU" dirty="0" smtClean="0"/>
              <a:t>Фаттахова </a:t>
            </a:r>
            <a:r>
              <a:rPr lang="ru-RU" dirty="0" err="1" smtClean="0"/>
              <a:t>Аделина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1б класс</a:t>
            </a:r>
          </a:p>
          <a:p>
            <a:r>
              <a:rPr lang="ru-RU" dirty="0" smtClean="0"/>
              <a:t>Прогимназия «Сообщество»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9672" y="548679"/>
            <a:ext cx="2088232" cy="30888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71420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Родители отца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35896" y="1739393"/>
            <a:ext cx="4968552" cy="4525963"/>
          </a:xfrm>
        </p:spPr>
        <p:txBody>
          <a:bodyPr/>
          <a:lstStyle/>
          <a:p>
            <a:pPr marL="0" indent="530225">
              <a:buNone/>
            </a:pPr>
            <a:r>
              <a:rPr lang="ru-RU" dirty="0" smtClean="0"/>
              <a:t>Моя бабушка - </a:t>
            </a:r>
            <a:r>
              <a:rPr lang="ru-RU" b="1" dirty="0" smtClean="0"/>
              <a:t>Фаттахова </a:t>
            </a:r>
            <a:r>
              <a:rPr lang="ru-RU" b="1" dirty="0" err="1" smtClean="0"/>
              <a:t>Райхона</a:t>
            </a:r>
            <a:r>
              <a:rPr lang="ru-RU" b="1" dirty="0" smtClean="0"/>
              <a:t> </a:t>
            </a:r>
            <a:r>
              <a:rPr lang="ru-RU" b="1" dirty="0" err="1" smtClean="0"/>
              <a:t>Музиповна</a:t>
            </a:r>
            <a:endParaRPr lang="ru-RU" b="1" dirty="0" smtClean="0"/>
          </a:p>
          <a:p>
            <a:pPr marL="0" indent="530225">
              <a:buNone/>
            </a:pPr>
            <a:r>
              <a:rPr lang="ru-RU" dirty="0" smtClean="0"/>
              <a:t>Вместе с родителями была выслана из Башкирии в Ташкент из-за того, что они были богатыми. Выросла в Средней </a:t>
            </a:r>
            <a:r>
              <a:rPr lang="ru-RU" dirty="0"/>
              <a:t>А</a:t>
            </a:r>
            <a:r>
              <a:rPr lang="ru-RU" dirty="0" smtClean="0"/>
              <a:t>зии. Работала главным бухгалтером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9632" y="1772816"/>
            <a:ext cx="1877606" cy="2399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00308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>
                <a:alpha val="47000"/>
              </a:srgbClr>
            </a:gs>
            <a:gs pos="30000">
              <a:srgbClr val="D49E6C">
                <a:alpha val="54000"/>
              </a:srgbClr>
            </a:gs>
            <a:gs pos="70000">
              <a:srgbClr val="A65528">
                <a:alpha val="56000"/>
              </a:srgbClr>
            </a:gs>
            <a:gs pos="100000">
              <a:srgbClr val="663012">
                <a:alpha val="53000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Прямая со стрелкой 45"/>
          <p:cNvCxnSpPr>
            <a:endCxn id="56" idx="0"/>
          </p:cNvCxnSpPr>
          <p:nvPr/>
        </p:nvCxnSpPr>
        <p:spPr>
          <a:xfrm>
            <a:off x="8120021" y="5160412"/>
            <a:ext cx="515049" cy="7009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endCxn id="55" idx="0"/>
          </p:cNvCxnSpPr>
          <p:nvPr/>
        </p:nvCxnSpPr>
        <p:spPr>
          <a:xfrm flipH="1">
            <a:off x="7880354" y="5160412"/>
            <a:ext cx="239667" cy="6820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3995936" y="5213079"/>
            <a:ext cx="884065" cy="6593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endCxn id="11" idx="0"/>
          </p:cNvCxnSpPr>
          <p:nvPr/>
        </p:nvCxnSpPr>
        <p:spPr>
          <a:xfrm>
            <a:off x="3995936" y="5213079"/>
            <a:ext cx="147103" cy="6293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3347455" y="1731333"/>
            <a:ext cx="2088232" cy="86409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Фаттахова </a:t>
            </a:r>
            <a:r>
              <a:rPr lang="ru-RU" b="1" dirty="0" err="1" smtClean="0"/>
              <a:t>Аделина</a:t>
            </a:r>
            <a:r>
              <a:rPr lang="ru-RU" b="1" dirty="0" smtClean="0"/>
              <a:t> </a:t>
            </a:r>
            <a:r>
              <a:rPr lang="ru-RU" b="1" dirty="0" err="1" smtClean="0"/>
              <a:t>Фаритовна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37559" y="2955469"/>
            <a:ext cx="2088232" cy="86409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Фаттахова Раиса </a:t>
            </a:r>
            <a:r>
              <a:rPr lang="ru-RU" b="1" dirty="0" err="1" smtClean="0"/>
              <a:t>Абушахмановна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3639" y="2928164"/>
            <a:ext cx="2088232" cy="86409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Фаттахов </a:t>
            </a:r>
            <a:r>
              <a:rPr lang="ru-RU" b="1" dirty="0" err="1" smtClean="0"/>
              <a:t>Фарит</a:t>
            </a:r>
            <a:r>
              <a:rPr lang="ru-RU" b="1" dirty="0" smtClean="0"/>
              <a:t> </a:t>
            </a:r>
            <a:r>
              <a:rPr lang="ru-RU" b="1" dirty="0" err="1" smtClean="0"/>
              <a:t>Ильгизович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3443" y="4296316"/>
            <a:ext cx="2088232" cy="86409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Ахметчанова</a:t>
            </a:r>
            <a:r>
              <a:rPr lang="ru-RU" b="1" dirty="0" smtClean="0"/>
              <a:t> Аниса </a:t>
            </a:r>
            <a:r>
              <a:rPr lang="ru-RU" b="1" dirty="0" err="1"/>
              <a:t>К</a:t>
            </a:r>
            <a:r>
              <a:rPr lang="ru-RU" b="1" dirty="0" err="1" smtClean="0"/>
              <a:t>азымовна</a:t>
            </a:r>
            <a:endParaRPr lang="ru-RU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15607" y="4323621"/>
            <a:ext cx="2088232" cy="86409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Фаттахова </a:t>
            </a:r>
            <a:r>
              <a:rPr lang="ru-RU" b="1" dirty="0" err="1" smtClean="0"/>
              <a:t>Ройхана</a:t>
            </a:r>
            <a:r>
              <a:rPr lang="ru-RU" b="1" dirty="0" smtClean="0"/>
              <a:t> </a:t>
            </a:r>
            <a:r>
              <a:rPr lang="ru-RU" b="1" dirty="0" err="1" smtClean="0"/>
              <a:t>Музиповна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83359" y="4323621"/>
            <a:ext cx="2088232" cy="86409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Ахметчанов</a:t>
            </a:r>
            <a:r>
              <a:rPr lang="ru-RU" b="1" dirty="0" smtClean="0"/>
              <a:t> </a:t>
            </a:r>
            <a:r>
              <a:rPr lang="ru-RU" b="1" dirty="0" err="1" smtClean="0"/>
              <a:t>Абушахман</a:t>
            </a:r>
            <a:r>
              <a:rPr lang="ru-RU" b="1" dirty="0" smtClean="0"/>
              <a:t> </a:t>
            </a:r>
            <a:r>
              <a:rPr lang="ru-RU" b="1" dirty="0" err="1" smtClean="0"/>
              <a:t>Алимчанович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947855" y="4296316"/>
            <a:ext cx="2088232" cy="86409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Фаттахов </a:t>
            </a:r>
            <a:r>
              <a:rPr lang="ru-RU" b="1" dirty="0" err="1" smtClean="0"/>
              <a:t>Ильгиз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31257" y="5842439"/>
            <a:ext cx="623563" cy="71593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63280" y="5861325"/>
            <a:ext cx="656383" cy="69704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2843399" y="2595429"/>
            <a:ext cx="1296144" cy="3327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715607" y="2595429"/>
            <a:ext cx="1332148" cy="3327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34" idx="0"/>
          </p:cNvCxnSpPr>
          <p:nvPr/>
        </p:nvCxnSpPr>
        <p:spPr>
          <a:xfrm>
            <a:off x="1572349" y="5160412"/>
            <a:ext cx="1246921" cy="60336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5381681" y="3819565"/>
            <a:ext cx="1080703" cy="4767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33" idx="0"/>
          </p:cNvCxnSpPr>
          <p:nvPr/>
        </p:nvCxnSpPr>
        <p:spPr>
          <a:xfrm flipH="1">
            <a:off x="936865" y="5160412"/>
            <a:ext cx="635484" cy="6163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464167" y="3846870"/>
            <a:ext cx="1255407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313399" y="3819565"/>
            <a:ext cx="1255407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1298293" y="3819565"/>
            <a:ext cx="1080703" cy="4767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Скругленный прямоугольник 32"/>
          <p:cNvSpPr/>
          <p:nvPr/>
        </p:nvSpPr>
        <p:spPr>
          <a:xfrm>
            <a:off x="35086" y="5776786"/>
            <a:ext cx="1803557" cy="8038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Аминова </a:t>
            </a:r>
            <a:r>
              <a:rPr lang="ru-RU" sz="1600" b="1" dirty="0" err="1" smtClean="0"/>
              <a:t>Селихе</a:t>
            </a:r>
            <a:r>
              <a:rPr lang="ru-RU" sz="1600" b="1" dirty="0" smtClean="0"/>
              <a:t> </a:t>
            </a:r>
            <a:r>
              <a:rPr lang="ru-RU" sz="1400" b="1" dirty="0" err="1" smtClean="0"/>
              <a:t>Мухаметчановна</a:t>
            </a:r>
            <a:endParaRPr lang="ru-RU" sz="14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907295" y="5763781"/>
            <a:ext cx="1823950" cy="83116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Аминов </a:t>
            </a:r>
            <a:r>
              <a:rPr lang="ru-RU" b="1" dirty="0" err="1" smtClean="0"/>
              <a:t>Казым</a:t>
            </a:r>
            <a:r>
              <a:rPr lang="ru-RU" b="1" dirty="0" smtClean="0"/>
              <a:t> </a:t>
            </a:r>
            <a:r>
              <a:rPr lang="ru-RU" b="1" dirty="0" err="1" smtClean="0"/>
              <a:t>Алеевич</a:t>
            </a:r>
            <a:endParaRPr lang="ru-RU" b="1" dirty="0"/>
          </a:p>
        </p:txBody>
      </p:sp>
      <p:cxnSp>
        <p:nvCxnSpPr>
          <p:cNvPr id="37" name="Прямая со стрелкой 36"/>
          <p:cNvCxnSpPr/>
          <p:nvPr/>
        </p:nvCxnSpPr>
        <p:spPr>
          <a:xfrm flipH="1">
            <a:off x="5684635" y="5196612"/>
            <a:ext cx="540353" cy="6458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6224988" y="5261622"/>
            <a:ext cx="288515" cy="5808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3" name="Скругленный прямоугольник 52"/>
          <p:cNvSpPr/>
          <p:nvPr/>
        </p:nvSpPr>
        <p:spPr>
          <a:xfrm>
            <a:off x="5447006" y="5861326"/>
            <a:ext cx="623563" cy="71931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6185312" y="5861327"/>
            <a:ext cx="656383" cy="73361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7568572" y="5842438"/>
            <a:ext cx="623563" cy="75250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8306878" y="5861326"/>
            <a:ext cx="656383" cy="73361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latin typeface="Mistral" panose="03090702030407020403" pitchFamily="66" charset="0"/>
              </a:rPr>
              <a:t>Моя семья</a:t>
            </a:r>
            <a:endParaRPr lang="ru-RU" sz="6000" dirty="0"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9285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pPr algn="ctr"/>
            <a:r>
              <a:rPr lang="ru-RU" dirty="0"/>
              <a:t>Моя мама 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20398" y="1196752"/>
            <a:ext cx="5307785" cy="4986711"/>
          </a:xfrm>
        </p:spPr>
        <p:txBody>
          <a:bodyPr/>
          <a:lstStyle/>
          <a:p>
            <a:pPr marL="722313" indent="0">
              <a:buNone/>
              <a:defRPr/>
            </a:pPr>
            <a:r>
              <a:rPr lang="ru-RU" sz="2000" b="1" kern="1200" dirty="0"/>
              <a:t>Фаттахова Раиса </a:t>
            </a:r>
            <a:r>
              <a:rPr lang="ru-RU" sz="2000" b="1" kern="1200" dirty="0" err="1"/>
              <a:t>Абушахмановна</a:t>
            </a:r>
            <a:endParaRPr lang="ru-RU" sz="2000" b="1" kern="1200" dirty="0"/>
          </a:p>
          <a:p>
            <a:pPr marL="722313" indent="0">
              <a:buNone/>
              <a:defRPr/>
            </a:pPr>
            <a:endParaRPr lang="ru-RU" sz="2000" kern="1200" dirty="0"/>
          </a:p>
          <a:p>
            <a:pPr marL="722313" indent="0">
              <a:spcBef>
                <a:spcPts val="0"/>
              </a:spcBef>
              <a:buNone/>
              <a:defRPr/>
            </a:pPr>
            <a:r>
              <a:rPr lang="ru-RU" sz="1600" kern="1200" dirty="0"/>
              <a:t>Мама, мама</a:t>
            </a:r>
          </a:p>
          <a:p>
            <a:pPr marL="722313" indent="0">
              <a:spcBef>
                <a:spcPts val="0"/>
              </a:spcBef>
              <a:buNone/>
              <a:defRPr/>
            </a:pPr>
            <a:r>
              <a:rPr lang="ru-RU" sz="1600" kern="1200" dirty="0"/>
              <a:t>В этой слове солнца свет,</a:t>
            </a:r>
          </a:p>
          <a:p>
            <a:pPr marL="722313" indent="0">
              <a:spcBef>
                <a:spcPts val="0"/>
              </a:spcBef>
              <a:buNone/>
              <a:defRPr/>
            </a:pPr>
            <a:r>
              <a:rPr lang="ru-RU" sz="1600" kern="1200" dirty="0"/>
              <a:t>Мама, мама</a:t>
            </a:r>
          </a:p>
          <a:p>
            <a:pPr marL="722313" indent="0">
              <a:spcBef>
                <a:spcPts val="0"/>
              </a:spcBef>
              <a:buNone/>
              <a:defRPr/>
            </a:pPr>
            <a:r>
              <a:rPr lang="ru-RU" sz="1600" kern="1200" dirty="0"/>
              <a:t>Лучше в мире слова нет</a:t>
            </a:r>
          </a:p>
          <a:p>
            <a:pPr marL="722313" indent="0">
              <a:spcBef>
                <a:spcPts val="0"/>
              </a:spcBef>
              <a:buNone/>
              <a:defRPr/>
            </a:pPr>
            <a:r>
              <a:rPr lang="ru-RU" sz="1600" kern="1200" dirty="0"/>
              <a:t>Мама, мама,</a:t>
            </a:r>
          </a:p>
          <a:p>
            <a:pPr marL="722313" indent="0">
              <a:spcBef>
                <a:spcPts val="0"/>
              </a:spcBef>
              <a:buNone/>
              <a:defRPr/>
            </a:pPr>
            <a:r>
              <a:rPr lang="ru-RU" sz="1600" kern="1200" dirty="0"/>
              <a:t>Это ласка нежных рук.</a:t>
            </a:r>
          </a:p>
          <a:p>
            <a:pPr marL="722313" indent="0">
              <a:spcBef>
                <a:spcPts val="0"/>
              </a:spcBef>
              <a:buNone/>
              <a:defRPr/>
            </a:pPr>
            <a:r>
              <a:rPr lang="ru-RU" sz="1600" kern="1200" dirty="0"/>
              <a:t>Мама, мама</a:t>
            </a:r>
          </a:p>
          <a:p>
            <a:pPr marL="722313" indent="0">
              <a:spcBef>
                <a:spcPts val="0"/>
              </a:spcBef>
              <a:buNone/>
              <a:defRPr/>
            </a:pPr>
            <a:r>
              <a:rPr lang="ru-RU" sz="1600" kern="1200" dirty="0"/>
              <a:t>Это самый верный в мире друг!</a:t>
            </a:r>
          </a:p>
          <a:p>
            <a:pPr marL="722313" indent="0">
              <a:buNone/>
              <a:defRPr/>
            </a:pPr>
            <a:endParaRPr lang="ru-RU" sz="2000" kern="1200" dirty="0"/>
          </a:p>
          <a:p>
            <a:pPr marL="88900" indent="544513">
              <a:buNone/>
              <a:defRPr/>
            </a:pPr>
            <a:r>
              <a:rPr lang="ru-RU" sz="2000" kern="1200" dirty="0"/>
              <a:t>В нашей семье она создает уют и тепло. Моя  мама очень вкусно готовит. Всегда придумывает  что – </a:t>
            </a:r>
            <a:r>
              <a:rPr lang="ru-RU" sz="2000" kern="1200" dirty="0" err="1"/>
              <a:t>нибудь</a:t>
            </a:r>
            <a:r>
              <a:rPr lang="ru-RU" sz="2000" kern="1200" dirty="0"/>
              <a:t> новенькое.  У моей мамы самые добрые и ласковые руки, самое чуткое и верное сердце, которым она делится не только со мной но со своими ребятишками в школе. 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5384736" y="2578137"/>
            <a:ext cx="3689288" cy="265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03919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772400" cy="11430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Мой папа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96752"/>
            <a:ext cx="4824536" cy="331236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2000" b="1" kern="1200" dirty="0"/>
              <a:t>Фаттахов </a:t>
            </a:r>
            <a:r>
              <a:rPr lang="ru-RU" sz="2000" b="1" kern="1200" dirty="0" err="1"/>
              <a:t>Фарит</a:t>
            </a:r>
            <a:r>
              <a:rPr lang="ru-RU" sz="2000" b="1" kern="1200" dirty="0"/>
              <a:t> </a:t>
            </a:r>
            <a:r>
              <a:rPr lang="ru-RU" sz="2000" b="1" kern="1200" dirty="0" err="1"/>
              <a:t>Ильгизович</a:t>
            </a:r>
            <a:endParaRPr lang="ru-RU" sz="2000" b="1" kern="1200" dirty="0"/>
          </a:p>
          <a:p>
            <a:pPr marL="0" indent="0">
              <a:buNone/>
              <a:defRPr/>
            </a:pPr>
            <a:endParaRPr lang="ru-RU" sz="2000" kern="1200" dirty="0"/>
          </a:p>
          <a:p>
            <a:pPr marL="722313" indent="0">
              <a:buNone/>
              <a:defRPr/>
            </a:pPr>
            <a:r>
              <a:rPr lang="ru-RU" sz="2000" kern="1200" dirty="0"/>
              <a:t>Мой папа находчивый, Умный и смелый,</a:t>
            </a:r>
          </a:p>
          <a:p>
            <a:pPr marL="722313" indent="0">
              <a:buNone/>
              <a:defRPr/>
            </a:pPr>
            <a:r>
              <a:rPr lang="ru-RU" sz="2000" kern="1200" dirty="0"/>
              <a:t>Ему по плечу Даже сложное дело.</a:t>
            </a:r>
          </a:p>
          <a:p>
            <a:pPr marL="722313" indent="0">
              <a:buNone/>
              <a:defRPr/>
            </a:pPr>
            <a:r>
              <a:rPr lang="ru-RU" sz="2000" kern="1200" dirty="0"/>
              <a:t>Его обниму я И тихо шепну:</a:t>
            </a:r>
          </a:p>
          <a:p>
            <a:pPr marL="722313" indent="0">
              <a:buNone/>
              <a:defRPr/>
            </a:pPr>
            <a:r>
              <a:rPr lang="ru-RU" sz="2000" kern="1200" dirty="0"/>
              <a:t>Мой папочка,  Я тебя крепко люблю.</a:t>
            </a:r>
          </a:p>
          <a:p>
            <a:pPr marL="722313" indent="0">
              <a:buNone/>
              <a:defRPr/>
            </a:pPr>
            <a:r>
              <a:rPr lang="ru-RU" sz="2000" kern="1200" dirty="0"/>
              <a:t>Ты самый заботливый,  Самый родной,</a:t>
            </a:r>
          </a:p>
          <a:p>
            <a:pPr marL="722313" indent="0">
              <a:buNone/>
              <a:defRPr/>
            </a:pPr>
            <a:r>
              <a:rPr lang="ru-RU" sz="2000" kern="1200" dirty="0"/>
              <a:t>Ты добрый, ты лучший</a:t>
            </a:r>
          </a:p>
          <a:p>
            <a:pPr marL="722313" indent="0">
              <a:buNone/>
              <a:defRPr/>
            </a:pPr>
            <a:r>
              <a:rPr lang="ru-RU" sz="2000" kern="1200" dirty="0"/>
              <a:t>И ты только мой!</a:t>
            </a:r>
          </a:p>
          <a:p>
            <a:pPr marL="722313" indent="0"/>
            <a:endParaRPr lang="ru-RU" sz="2000" kern="1200" dirty="0"/>
          </a:p>
        </p:txBody>
      </p:sp>
    </p:spTree>
    <p:extLst>
      <p:ext uri="{BB962C8B-B14F-4D97-AF65-F5344CB8AC3E}">
        <p14:creationId xmlns:p14="http://schemas.microsoft.com/office/powerpoint/2010/main" val="302021666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840" y="332656"/>
            <a:ext cx="7772400" cy="1143000"/>
          </a:xfrm>
        </p:spPr>
        <p:txBody>
          <a:bodyPr/>
          <a:lstStyle/>
          <a:p>
            <a:pPr algn="ctr"/>
            <a:r>
              <a:rPr lang="ru-RU" dirty="0" smtClean="0"/>
              <a:t>Родители мамы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5849302" y="2871778"/>
            <a:ext cx="3285045" cy="2383265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899592" y="1696527"/>
            <a:ext cx="547260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ru-RU" sz="2800" dirty="0"/>
              <a:t>Моя бабушка - </a:t>
            </a:r>
            <a:r>
              <a:rPr kumimoji="1" lang="ru-RU" sz="2800" b="1" dirty="0" err="1"/>
              <a:t>Ахметчанова</a:t>
            </a:r>
            <a:r>
              <a:rPr kumimoji="1" lang="ru-RU" sz="2800" b="1" dirty="0"/>
              <a:t> Аниса </a:t>
            </a:r>
            <a:r>
              <a:rPr kumimoji="1" lang="ru-RU" sz="2800" b="1" dirty="0" err="1"/>
              <a:t>Казымовна</a:t>
            </a:r>
            <a:endParaRPr kumimoji="1" lang="ru-RU" sz="2800" b="1" dirty="0"/>
          </a:p>
          <a:p>
            <a:pPr indent="354013"/>
            <a:r>
              <a:rPr kumimoji="1" lang="ru-RU" sz="2000" dirty="0"/>
              <a:t>Очень душевная и гостеприимная, у нее очень вкусные пироги. В молодости работала в леспромхозе, с дедушкой в магазине, на почте. </a:t>
            </a:r>
          </a:p>
          <a:p>
            <a:pPr indent="354013"/>
            <a:r>
              <a:rPr kumimoji="1" lang="ru-RU" sz="2000" dirty="0"/>
              <a:t>Имеет награду ветерана </a:t>
            </a:r>
            <a:r>
              <a:rPr kumimoji="1" lang="ru-RU" sz="2000" dirty="0"/>
              <a:t>труда, </a:t>
            </a:r>
            <a:r>
              <a:rPr kumimoji="1" lang="ru-RU" sz="2000" dirty="0"/>
              <a:t>многодетной </a:t>
            </a:r>
            <a:r>
              <a:rPr kumimoji="1" lang="ru-RU" sz="2000" dirty="0" smtClean="0"/>
              <a:t>матери.</a:t>
            </a:r>
            <a:endParaRPr kumimoji="1" lang="ru-RU" sz="2000" dirty="0"/>
          </a:p>
        </p:txBody>
      </p:sp>
      <p:pic>
        <p:nvPicPr>
          <p:cNvPr id="1026" name="Picture 2" descr="http://www.good-cook.ru/i/big/8/8/88c35d88e3741560b3690958517f597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262" y="4293095"/>
            <a:ext cx="1078538" cy="1935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9498" y="4221088"/>
            <a:ext cx="1857312" cy="2079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5061915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772400" cy="1143000"/>
          </a:xfrm>
        </p:spPr>
        <p:txBody>
          <a:bodyPr/>
          <a:lstStyle/>
          <a:p>
            <a:pPr algn="ctr"/>
            <a:r>
              <a:rPr lang="ru-RU" dirty="0" smtClean="0"/>
              <a:t>Родители мамы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751059" y="1700808"/>
            <a:ext cx="8359080" cy="3104615"/>
          </a:xfrm>
        </p:spPr>
        <p:txBody>
          <a:bodyPr/>
          <a:lstStyle/>
          <a:p>
            <a:pPr marL="265113" indent="368300">
              <a:buNone/>
            </a:pPr>
            <a:r>
              <a:rPr lang="ru-RU" dirty="0" smtClean="0"/>
              <a:t>Мой дедушка – </a:t>
            </a:r>
            <a:r>
              <a:rPr lang="ru-RU" b="1" dirty="0" err="1" smtClean="0"/>
              <a:t>Ахметчанов</a:t>
            </a:r>
            <a:r>
              <a:rPr lang="ru-RU" b="1" dirty="0" smtClean="0"/>
              <a:t> </a:t>
            </a:r>
            <a:r>
              <a:rPr lang="ru-RU" b="1" dirty="0" err="1" smtClean="0"/>
              <a:t>Абушахман</a:t>
            </a:r>
            <a:r>
              <a:rPr lang="ru-RU" b="1" dirty="0" smtClean="0"/>
              <a:t> </a:t>
            </a:r>
            <a:r>
              <a:rPr lang="ru-RU" b="1" dirty="0" err="1" smtClean="0"/>
              <a:t>Алимчанович</a:t>
            </a:r>
            <a:r>
              <a:rPr lang="ru-RU" dirty="0" smtClean="0"/>
              <a:t> (1933-1983)</a:t>
            </a:r>
          </a:p>
          <a:p>
            <a:pPr marL="265113" indent="368300">
              <a:buNone/>
            </a:pPr>
            <a:r>
              <a:rPr lang="ru-RU" dirty="0" smtClean="0"/>
              <a:t>Всю жизнь прожил в деревне, долгое время работал продавцом в магазине д. </a:t>
            </a:r>
            <a:r>
              <a:rPr lang="ru-RU" dirty="0" err="1" smtClean="0"/>
              <a:t>Ренчики</a:t>
            </a:r>
            <a:r>
              <a:rPr lang="ru-RU" dirty="0" smtClean="0"/>
              <a:t>, </a:t>
            </a:r>
            <a:r>
              <a:rPr lang="ru-RU" dirty="0" err="1" smtClean="0"/>
              <a:t>Вагайского</a:t>
            </a:r>
            <a:r>
              <a:rPr lang="ru-RU" dirty="0" smtClean="0"/>
              <a:t> района, Тюменской области.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3242811" y="3726840"/>
            <a:ext cx="2506937" cy="3160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250028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7584" y="3461435"/>
            <a:ext cx="2909931" cy="31787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9945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Родители бабушки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882582" y="1124744"/>
            <a:ext cx="5345601" cy="26928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Мой прадедушка -</a:t>
            </a:r>
            <a:r>
              <a:rPr lang="ru-RU" b="1" dirty="0" smtClean="0"/>
              <a:t>Аминов </a:t>
            </a:r>
            <a:r>
              <a:rPr lang="ru-RU" b="1" dirty="0" err="1" smtClean="0"/>
              <a:t>Казым</a:t>
            </a:r>
            <a:r>
              <a:rPr lang="ru-RU" b="1" dirty="0" smtClean="0"/>
              <a:t> </a:t>
            </a:r>
            <a:r>
              <a:rPr lang="ru-RU" b="1" dirty="0" err="1" smtClean="0"/>
              <a:t>Алеевич</a:t>
            </a:r>
            <a:r>
              <a:rPr lang="ru-RU" b="1" dirty="0" smtClean="0"/>
              <a:t> </a:t>
            </a:r>
            <a:r>
              <a:rPr lang="ru-RU" dirty="0" smtClean="0"/>
              <a:t>1892 – 1962 </a:t>
            </a:r>
            <a:r>
              <a:rPr lang="ru-RU" dirty="0" err="1" smtClean="0"/>
              <a:t>гг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Работал в Сургуте, </a:t>
            </a:r>
            <a:r>
              <a:rPr lang="ru-RU" dirty="0" smtClean="0"/>
              <a:t>Нефтеюганске рабочим сплава леса</a:t>
            </a:r>
            <a:endParaRPr lang="ru-RU" dirty="0"/>
          </a:p>
        </p:txBody>
      </p:sp>
      <p:sp>
        <p:nvSpPr>
          <p:cNvPr id="5" name="Объект 3"/>
          <p:cNvSpPr txBox="1">
            <a:spLocks/>
          </p:cNvSpPr>
          <p:nvPr/>
        </p:nvSpPr>
        <p:spPr bwMode="auto">
          <a:xfrm>
            <a:off x="3635895" y="3477459"/>
            <a:ext cx="5523729" cy="269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1930 г. семья моей бабушки была раскулачена и репрессирована из д. </a:t>
            </a:r>
            <a:r>
              <a:rPr lang="ru-RU" dirty="0" err="1" smtClean="0"/>
              <a:t>Ренчики</a:t>
            </a:r>
            <a:r>
              <a:rPr lang="ru-RU" dirty="0" smtClean="0"/>
              <a:t> в г. Салехард,</a:t>
            </a:r>
          </a:p>
          <a:p>
            <a:r>
              <a:rPr lang="ru-RU" dirty="0" smtClean="0"/>
              <a:t>1952</a:t>
            </a:r>
            <a:r>
              <a:rPr lang="ru-RU" dirty="0" smtClean="0"/>
              <a:t> г</a:t>
            </a:r>
            <a:r>
              <a:rPr lang="ru-RU" dirty="0" smtClean="0"/>
              <a:t>оду </a:t>
            </a:r>
            <a:r>
              <a:rPr lang="ru-RU" dirty="0" smtClean="0"/>
              <a:t>вернулись на Родину.</a:t>
            </a:r>
          </a:p>
          <a:p>
            <a:r>
              <a:rPr lang="ru-RU" dirty="0" smtClean="0"/>
              <a:t>Бабушка Аниса </a:t>
            </a:r>
            <a:r>
              <a:rPr lang="ru-RU" dirty="0" smtClean="0"/>
              <a:t>родилась на Севере, в семье было 9 детей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88224" y="332656"/>
            <a:ext cx="1910356" cy="2869669"/>
          </a:xfrm>
          <a:prstGeom prst="rect">
            <a:avLst/>
          </a:prstGeom>
          <a:solidFill>
            <a:srgbClr val="000000">
              <a:shade val="95000"/>
            </a:srgbClr>
          </a:solidFill>
          <a:ln w="1905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7955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772400" cy="1143000"/>
          </a:xfrm>
        </p:spPr>
        <p:txBody>
          <a:bodyPr/>
          <a:lstStyle/>
          <a:p>
            <a:pPr algn="ctr"/>
            <a:r>
              <a:rPr lang="ru-RU" dirty="0" smtClean="0"/>
              <a:t>Родители бабушки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1735" y="1688243"/>
            <a:ext cx="5466449" cy="1756792"/>
          </a:xfrm>
        </p:spPr>
        <p:txBody>
          <a:bodyPr/>
          <a:lstStyle/>
          <a:p>
            <a:pPr marL="442913" indent="0">
              <a:buNone/>
            </a:pPr>
            <a:r>
              <a:rPr lang="ru-RU" dirty="0" smtClean="0"/>
              <a:t>Моя </a:t>
            </a:r>
            <a:r>
              <a:rPr lang="ru-RU" dirty="0" err="1" smtClean="0"/>
              <a:t>пробабушка</a:t>
            </a:r>
            <a:r>
              <a:rPr lang="ru-RU" dirty="0" smtClean="0"/>
              <a:t> - </a:t>
            </a:r>
            <a:r>
              <a:rPr lang="ru-RU" b="1" dirty="0" smtClean="0"/>
              <a:t>Аминова </a:t>
            </a:r>
            <a:r>
              <a:rPr lang="ru-RU" b="1" dirty="0" err="1" smtClean="0"/>
              <a:t>Селихе</a:t>
            </a:r>
            <a:r>
              <a:rPr lang="ru-RU" b="1" dirty="0" smtClean="0"/>
              <a:t> </a:t>
            </a:r>
            <a:r>
              <a:rPr lang="ru-RU" b="1" dirty="0" err="1" smtClean="0"/>
              <a:t>Мухаметчановна</a:t>
            </a:r>
            <a:r>
              <a:rPr lang="ru-RU" b="1" dirty="0" smtClean="0"/>
              <a:t> </a:t>
            </a:r>
            <a:r>
              <a:rPr lang="ru-RU" b="1" dirty="0" smtClean="0"/>
              <a:t>   </a:t>
            </a:r>
            <a:r>
              <a:rPr lang="ru-RU" dirty="0" smtClean="0"/>
              <a:t>1897 – 1979 </a:t>
            </a:r>
            <a:r>
              <a:rPr lang="ru-RU" dirty="0" err="1" smtClean="0"/>
              <a:t>гг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3"/>
          <p:cNvSpPr txBox="1">
            <a:spLocks/>
          </p:cNvSpPr>
          <p:nvPr/>
        </p:nvSpPr>
        <p:spPr bwMode="auto">
          <a:xfrm>
            <a:off x="1187624" y="2996952"/>
            <a:ext cx="5528113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err="1" smtClean="0"/>
              <a:t>Пробабушка</a:t>
            </a:r>
            <a:r>
              <a:rPr lang="ru-RU" dirty="0" smtClean="0"/>
              <a:t> была </a:t>
            </a:r>
            <a:r>
              <a:rPr lang="ru-RU" dirty="0" err="1" smtClean="0"/>
              <a:t>кохозницей</a:t>
            </a:r>
            <a:r>
              <a:rPr lang="ru-RU" dirty="0" smtClean="0"/>
              <a:t>, пока жили на Севере сменила много рабочих мест.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6168314" y="1772837"/>
            <a:ext cx="2938395" cy="1843549"/>
          </a:xfrm>
          <a:prstGeom prst="rect">
            <a:avLst/>
          </a:prstGeom>
          <a:solidFill>
            <a:srgbClr val="000000">
              <a:shade val="95000"/>
            </a:srgbClr>
          </a:solidFill>
          <a:ln w="28575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0191" y="4509120"/>
            <a:ext cx="2559327" cy="206068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73713" y="4509120"/>
            <a:ext cx="2332179" cy="19843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79912" y="4509120"/>
            <a:ext cx="2241517" cy="200642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42094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Родители отца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90600" y="1828800"/>
            <a:ext cx="4589512" cy="41148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Мой дедушка - </a:t>
            </a:r>
            <a:r>
              <a:rPr lang="ru-RU" b="1" dirty="0" smtClean="0"/>
              <a:t>Фаттахов </a:t>
            </a:r>
            <a:r>
              <a:rPr lang="ru-RU" b="1" dirty="0" err="1" smtClean="0"/>
              <a:t>Ильгиз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Родился и умер в средней Азии. Работал водителем, занимал призовые места в </a:t>
            </a:r>
            <a:r>
              <a:rPr lang="ru-RU" dirty="0" err="1" smtClean="0"/>
              <a:t>автосоревнованиях</a:t>
            </a:r>
            <a:r>
              <a:rPr lang="ru-RU" dirty="0" smtClean="0"/>
              <a:t>. Служил в г. Самарканде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 flipV="1">
            <a:off x="6100439" y="2548633"/>
            <a:ext cx="2415732" cy="2160242"/>
          </a:xfrm>
          <a:prstGeom prst="rect">
            <a:avLst/>
          </a:prstGeom>
          <a:solidFill>
            <a:srgbClr val="000000">
              <a:shade val="95000"/>
            </a:srgbClr>
          </a:solidFill>
          <a:ln w="28575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5073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6">
  <a:themeElements>
    <a:clrScheme name="Тетрадь 5">
      <a:dk1>
        <a:srgbClr val="402000"/>
      </a:dk1>
      <a:lt1>
        <a:srgbClr val="FBFAE2"/>
      </a:lt1>
      <a:dk2>
        <a:srgbClr val="996633"/>
      </a:dk2>
      <a:lt2>
        <a:srgbClr val="2783DF"/>
      </a:lt2>
      <a:accent1>
        <a:srgbClr val="CE9964"/>
      </a:accent1>
      <a:accent2>
        <a:srgbClr val="CD3333"/>
      </a:accent2>
      <a:accent3>
        <a:srgbClr val="FDFCEE"/>
      </a:accent3>
      <a:accent4>
        <a:srgbClr val="351A00"/>
      </a:accent4>
      <a:accent5>
        <a:srgbClr val="E3CAB8"/>
      </a:accent5>
      <a:accent6>
        <a:srgbClr val="BA2D2D"/>
      </a:accent6>
      <a:hlink>
        <a:srgbClr val="9A7F32"/>
      </a:hlink>
      <a:folHlink>
        <a:srgbClr val="ECA07A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традь 1">
        <a:dk1>
          <a:srgbClr val="402000"/>
        </a:dk1>
        <a:lt1>
          <a:srgbClr val="FBFAE2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DFCEE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402000"/>
        </a:dk1>
        <a:lt1>
          <a:srgbClr val="FFFFFF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FFFFF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4">
        <a:dk1>
          <a:srgbClr val="1C1C1C"/>
        </a:dk1>
        <a:lt1>
          <a:srgbClr val="FFFFFF"/>
        </a:lt1>
        <a:dk2>
          <a:srgbClr val="000066"/>
        </a:dk2>
        <a:lt2>
          <a:srgbClr val="666699"/>
        </a:lt2>
        <a:accent1>
          <a:srgbClr val="FF5050"/>
        </a:accent1>
        <a:accent2>
          <a:srgbClr val="009999"/>
        </a:accent2>
        <a:accent3>
          <a:srgbClr val="FFFFFF"/>
        </a:accent3>
        <a:accent4>
          <a:srgbClr val="161616"/>
        </a:accent4>
        <a:accent5>
          <a:srgbClr val="FFB3B3"/>
        </a:accent5>
        <a:accent6>
          <a:srgbClr val="008A8A"/>
        </a:accent6>
        <a:hlink>
          <a:srgbClr val="3366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5">
        <a:dk1>
          <a:srgbClr val="402000"/>
        </a:dk1>
        <a:lt1>
          <a:srgbClr val="FBFAE2"/>
        </a:lt1>
        <a:dk2>
          <a:srgbClr val="996633"/>
        </a:dk2>
        <a:lt2>
          <a:srgbClr val="2783DF"/>
        </a:lt2>
        <a:accent1>
          <a:srgbClr val="CE9964"/>
        </a:accent1>
        <a:accent2>
          <a:srgbClr val="CD3333"/>
        </a:accent2>
        <a:accent3>
          <a:srgbClr val="FDFCEE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6">
        <a:dk1>
          <a:srgbClr val="402000"/>
        </a:dk1>
        <a:lt1>
          <a:srgbClr val="FFFFFF"/>
        </a:lt1>
        <a:dk2>
          <a:srgbClr val="669900"/>
        </a:dk2>
        <a:lt2>
          <a:srgbClr val="83CE38"/>
        </a:lt2>
        <a:accent1>
          <a:srgbClr val="CE9964"/>
        </a:accent1>
        <a:accent2>
          <a:srgbClr val="CD3333"/>
        </a:accent2>
        <a:accent3>
          <a:srgbClr val="FFFFFF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7">
        <a:dk1>
          <a:srgbClr val="402000"/>
        </a:dk1>
        <a:lt1>
          <a:srgbClr val="F0F5E9"/>
        </a:lt1>
        <a:dk2>
          <a:srgbClr val="CCFF33"/>
        </a:dk2>
        <a:lt2>
          <a:srgbClr val="2783DF"/>
        </a:lt2>
        <a:accent1>
          <a:srgbClr val="CE9964"/>
        </a:accent1>
        <a:accent2>
          <a:srgbClr val="CD3333"/>
        </a:accent2>
        <a:accent3>
          <a:srgbClr val="F6F9F2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8">
        <a:dk1>
          <a:srgbClr val="402000"/>
        </a:dk1>
        <a:lt1>
          <a:srgbClr val="F0F5E9"/>
        </a:lt1>
        <a:dk2>
          <a:srgbClr val="CCFF33"/>
        </a:dk2>
        <a:lt2>
          <a:srgbClr val="2783DF"/>
        </a:lt2>
        <a:accent1>
          <a:srgbClr val="56E0B9"/>
        </a:accent1>
        <a:accent2>
          <a:srgbClr val="CD3333"/>
        </a:accent2>
        <a:accent3>
          <a:srgbClr val="F6F9F2"/>
        </a:accent3>
        <a:accent4>
          <a:srgbClr val="351A00"/>
        </a:accent4>
        <a:accent5>
          <a:srgbClr val="B4EDD9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1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Тема16</Template>
  <TotalTime>155</TotalTime>
  <Words>399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Тема16</vt:lpstr>
      <vt:lpstr>Тема15</vt:lpstr>
      <vt:lpstr>Моя семья</vt:lpstr>
      <vt:lpstr>Моя семья</vt:lpstr>
      <vt:lpstr>Моя мама </vt:lpstr>
      <vt:lpstr>Мой папа </vt:lpstr>
      <vt:lpstr>Родители мамы</vt:lpstr>
      <vt:lpstr>Родители мамы</vt:lpstr>
      <vt:lpstr>Родители бабушки</vt:lpstr>
      <vt:lpstr>Родители бабушки</vt:lpstr>
      <vt:lpstr>Родители отца</vt:lpstr>
      <vt:lpstr>Родители отца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семья</dc:title>
  <dc:creator>user</dc:creator>
  <cp:lastModifiedBy>user</cp:lastModifiedBy>
  <cp:revision>17</cp:revision>
  <dcterms:created xsi:type="dcterms:W3CDTF">2014-12-08T20:37:45Z</dcterms:created>
  <dcterms:modified xsi:type="dcterms:W3CDTF">2014-12-11T16:24:27Z</dcterms:modified>
</cp:coreProperties>
</file>