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A1069-ED02-4D38-A852-FDC0AC1DB510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EA0E6-C95D-4680-81AE-0B97B39BD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EA0E6-C95D-4680-81AE-0B97B39BD87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1A6AD8-F677-4E97-A502-0695F0BBEA86}" type="datetimeFigureOut">
              <a:rPr lang="ru-RU" smtClean="0"/>
              <a:pPr/>
              <a:t>03.02.2010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D7CBB2F-7C9A-45AF-887A-4697DFDDB9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071702"/>
          </a:xfrm>
        </p:spPr>
        <p:txBody>
          <a:bodyPr/>
          <a:lstStyle/>
          <a:p>
            <a:pPr algn="ctr"/>
            <a:r>
              <a:rPr lang="ru-RU" sz="6000" dirty="0" smtClean="0"/>
              <a:t>На пути к выбору профессии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84450" y="3786188"/>
            <a:ext cx="6559550" cy="2143125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My Documents\Мои рисунки\Изображение\Изображение 32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3143272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714356"/>
            <a:ext cx="8115328" cy="5322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№4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«За» и «против»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Возможности – это благоприятные внешние условия.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Препятствия – неблагоприятные  внешние условия ( ситуация на рынке труда, состояние экономики, наличие друзей и т.д.)</a:t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7170" name="Picture 2" descr="d:\My Documents\Мои рисунки\Изображение\Изображение 7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785794"/>
            <a:ext cx="228601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трелка вправо 9"/>
          <p:cNvSpPr/>
          <p:nvPr/>
        </p:nvSpPr>
        <p:spPr>
          <a:xfrm>
            <a:off x="7929586" y="6000768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7786710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183880" cy="32147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№4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«За» и «против»</a:t>
            </a:r>
            <a:b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Достоинства – личностные качества, склонности, способности, знания и умения.</a:t>
            </a:r>
            <a:b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Недостатки – вредные привычки, отсутствие опыта, знаний, умений, навыков.</a:t>
            </a:r>
            <a:endParaRPr lang="ru-RU" sz="3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 descr="d:\My Documents\Мои рисунки\Изображение\Изображение 7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785794"/>
            <a:ext cx="228601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7715272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0438" y="4986338"/>
            <a:ext cx="8183562" cy="10509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№4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«За» и «против»</a:t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571744"/>
          <a:ext cx="7286676" cy="3703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48066"/>
                <a:gridCol w="3738610"/>
              </a:tblGrid>
              <a:tr h="124790">
                <a:tc>
                  <a:txBody>
                    <a:bodyPr/>
                    <a:lstStyle/>
                    <a:p>
                      <a:r>
                        <a:rPr lang="ru-RU" dirty="0" smtClean="0"/>
                        <a:t>ВОЗМОЖНОСТИ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ПРЕПЯТСТВИЯ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ДОСТОИНСТВА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НЕДОСТАТКИ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d:\My Documents\Мои рисунки\Изображение\Изображение 7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642918"/>
            <a:ext cx="2286016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7929586" y="62865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928934"/>
            <a:ext cx="8183880" cy="31082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 №5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Алгоритм 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профессионально – образовательного маршрута.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1. Моя профессия (сфера деятельности) в отдаленной перспективе.</a:t>
            </a:r>
            <a:br>
              <a:rPr lang="ru-RU" sz="3100" dirty="0" smtClean="0"/>
            </a:br>
            <a:r>
              <a:rPr lang="ru-RU" sz="3100" dirty="0" smtClean="0"/>
              <a:t>2. Возможный профиль обучения после девятого класса.</a:t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571480"/>
            <a:ext cx="1928806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7715272" y="55721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867672" y="57245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Алгоритм 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профессионально – образовательного маршрута.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3. Первое образовательное учреждение вне школы.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А) после девятого класса: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б) после одиннадцатого класса:</a:t>
            </a:r>
            <a:br>
              <a:rPr lang="ru-RU" sz="3100" dirty="0" smtClean="0">
                <a:solidFill>
                  <a:schemeClr val="accent1"/>
                </a:solidFill>
              </a:rPr>
            </a:br>
            <a:endParaRPr lang="ru-RU" sz="3100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642918"/>
            <a:ext cx="228599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6036" y="795318"/>
            <a:ext cx="2285996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7500958" y="57864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429000"/>
            <a:ext cx="8183880" cy="26081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 №5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Алгоритм 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профессионально – образовательного маршрута.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>4. Возможный альтернативный  вариант обучения ( образовательного учреждения)</a:t>
            </a:r>
            <a:br>
              <a:rPr lang="ru-RU" sz="3100" dirty="0" smtClean="0">
                <a:solidFill>
                  <a:schemeClr val="tx2"/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>5. Возможные виды профессии после получения профессионального образования.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642918"/>
            <a:ext cx="1857388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67540" y="795318"/>
            <a:ext cx="1857388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7572396" y="592933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071810"/>
            <a:ext cx="8183880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Задание №5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Алгоритм 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профессионально – образовательного маршрута.</a:t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>6. Вариант возможного второго профессионального образования.</a:t>
            </a:r>
            <a:br>
              <a:rPr lang="ru-RU" sz="3100" dirty="0" smtClean="0">
                <a:solidFill>
                  <a:schemeClr val="tx2"/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/>
            </a:r>
            <a:br>
              <a:rPr lang="ru-RU" sz="3100" dirty="0" smtClean="0">
                <a:solidFill>
                  <a:schemeClr val="tx2"/>
                </a:solidFill>
              </a:rPr>
            </a:br>
            <a:r>
              <a:rPr lang="ru-RU" sz="3100" dirty="0" smtClean="0">
                <a:solidFill>
                  <a:schemeClr val="tx2"/>
                </a:solidFill>
              </a:rPr>
              <a:t>7. Вариант профессионального (карьерного ) роста.       </a:t>
            </a: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2214558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7715272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Задание №6 «Солнышко»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d:\My Documents\Мои рисунки\Изображение\Изображение 79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643182"/>
            <a:ext cx="3500462" cy="3286148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7929586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000240"/>
            <a:ext cx="8183880" cy="4036910"/>
          </a:xfrm>
        </p:spPr>
        <p:txBody>
          <a:bodyPr>
            <a:normAutofit fontScale="90000"/>
          </a:bodyPr>
          <a:lstStyle/>
          <a:p>
            <a:pPr marL="742950" indent="-742950"/>
            <a:r>
              <a:rPr lang="ru-RU" dirty="0" smtClean="0"/>
              <a:t>         Подведем итоги…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chemeClr val="accent1"/>
                </a:solidFill>
              </a:rPr>
              <a:t>За что ты себя можешь похвалить?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Продолжи предложение: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Занятие привлекло меня тем…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Заставило задуматься…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Научился…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Было трудно…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358114" cy="36433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solidFill>
                  <a:schemeClr val="accent3">
                    <a:lumMod val="75000"/>
                  </a:schemeClr>
                </a:solidFill>
              </a:rPr>
              <a:t>Цели:</a:t>
            </a:r>
            <a:br>
              <a:rPr lang="ru-RU" sz="4400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400" i="1" u="sng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400" i="1" u="sng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dirty="0" smtClean="0"/>
              <a:t> Обобщение  </a:t>
            </a:r>
            <a:br>
              <a:rPr lang="ru-RU" sz="4000" dirty="0" smtClean="0"/>
            </a:br>
            <a:r>
              <a:rPr lang="ru-RU" sz="4000" dirty="0" smtClean="0"/>
              <a:t>          полученных знаний      и навыков в рамках курса «Ты выбираешь профессию»</a:t>
            </a:r>
            <a:endParaRPr lang="ru-RU" sz="4000" dirty="0"/>
          </a:p>
        </p:txBody>
      </p:sp>
      <p:pic>
        <p:nvPicPr>
          <p:cNvPr id="4098" name="Picture 2" descr="d:\My Documents\Мои рисунки\Изображение\Изображение 7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000504"/>
            <a:ext cx="20717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7572396" y="60722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42984"/>
            <a:ext cx="8183880" cy="33575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i="1" smtClean="0">
                <a:solidFill>
                  <a:schemeClr val="accent3">
                    <a:lumMod val="75000"/>
                  </a:schemeClr>
                </a:solidFill>
              </a:rPr>
              <a:t>Цели:</a:t>
            </a:r>
            <a:br>
              <a:rPr lang="ru-RU" sz="5300" i="1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i="1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4000" i="1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4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Моделирование </a:t>
            </a:r>
            <a:br>
              <a:rPr lang="ru-RU" sz="400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профессионального маршрута</a:t>
            </a:r>
            <a:r>
              <a:rPr lang="ru-RU" sz="4000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i="1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 descr="d:\My Documents\Мои рисунки\Изображение\Изображение 79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000504"/>
            <a:ext cx="2857520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трелка вправо 4"/>
          <p:cNvSpPr/>
          <p:nvPr/>
        </p:nvSpPr>
        <p:spPr>
          <a:xfrm>
            <a:off x="8072462" y="63579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0" name="Текст 29"/>
          <p:cNvSpPr>
            <a:spLocks noGrp="1"/>
          </p:cNvSpPr>
          <p:nvPr>
            <p:ph type="body" idx="4294967295"/>
          </p:nvPr>
        </p:nvSpPr>
        <p:spPr>
          <a:xfrm>
            <a:off x="714348" y="714356"/>
            <a:ext cx="7469215" cy="49292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5200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               </a:t>
            </a:r>
            <a:endParaRPr lang="ru-RU" sz="36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профессиональных намерений.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Отработка навыков проблемных ситуаций.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Отработка умения построения личного профессионального плана.</a:t>
            </a:r>
          </a:p>
          <a:p>
            <a:pPr>
              <a:buFont typeface="Wingdings" pitchFamily="2" charset="2"/>
              <a:buChar char="ü"/>
            </a:pPr>
            <a:endParaRPr lang="ru-RU" sz="36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endParaRPr lang="ru-RU" sz="36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endParaRPr lang="ru-RU" sz="36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>
              <a:buFont typeface="Wingdings" pitchFamily="2" charset="2"/>
              <a:buChar char="ü"/>
            </a:pP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d:\My Documents\Мои рисунки\Изображение\Изображение 52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785794"/>
            <a:ext cx="200026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7858148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972452" cy="5929354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- Скажите, пожалуйста, куда мне идти?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А куда ты хочешь попасть?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Мне все равно…- сказала Алиса.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Тогда все равно, куда идти, - заметил Кот.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Л. </a:t>
            </a:r>
            <a:r>
              <a:rPr lang="ru-RU" sz="28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Кэролл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  <a:b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«Алиса в стране чудес»</a:t>
            </a:r>
            <a:b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6146" name="Picture 2" descr="d:\My Documents\Мои рисунки\Изображение\Изображение 79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43380"/>
            <a:ext cx="2228850" cy="1857375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7929586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15328" cy="4786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accent1"/>
                </a:solidFill>
              </a:rPr>
              <a:t>Задание №1 </a:t>
            </a:r>
            <a:br>
              <a:rPr lang="ru-RU" sz="4000" dirty="0" smtClean="0">
                <a:solidFill>
                  <a:schemeClr val="accent1"/>
                </a:solidFill>
              </a:rPr>
            </a:br>
            <a:r>
              <a:rPr lang="ru-RU" dirty="0" smtClean="0"/>
              <a:t>Психологическая</a:t>
            </a:r>
            <a:br>
              <a:rPr lang="ru-RU" dirty="0" smtClean="0"/>
            </a:br>
            <a:r>
              <a:rPr lang="ru-RU" dirty="0" smtClean="0"/>
              <a:t> разминка </a:t>
            </a:r>
            <a:br>
              <a:rPr lang="ru-RU" dirty="0" smtClean="0"/>
            </a:br>
            <a:r>
              <a:rPr lang="ru-RU" dirty="0" smtClean="0"/>
              <a:t>«Мне в этой жизни повезло…»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My Documents\Мои рисунки\Изображение\Изображение 79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643182"/>
            <a:ext cx="3500462" cy="3286148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>
            <a:off x="8001024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Задание №2</a:t>
            </a:r>
            <a:br>
              <a:rPr lang="ru-RU" sz="4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«Покажи, кто он?»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d:\My Documents\Мои рисунки\Изображение\Изображение 7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14422"/>
            <a:ext cx="2857520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трелка вправо 3"/>
          <p:cNvSpPr/>
          <p:nvPr/>
        </p:nvSpPr>
        <p:spPr>
          <a:xfrm>
            <a:off x="8001024" y="61436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8001056" cy="6286544"/>
          </a:xfrm>
        </p:spPr>
        <p:txBody>
          <a:bodyPr>
            <a:noAutofit/>
          </a:bodyPr>
          <a:lstStyle/>
          <a:p>
            <a:r>
              <a:rPr lang="ru-RU" sz="4000" dirty="0" smtClean="0"/>
              <a:t> 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           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Задание №2</a:t>
            </a:r>
            <a:br>
              <a:rPr lang="ru-RU" sz="4000" dirty="0" smtClean="0"/>
            </a:br>
            <a:r>
              <a:rPr lang="ru-RU" sz="32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Примеры профессий:</a:t>
            </a:r>
            <a:r>
              <a:rPr lang="ru-RU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ru-RU" sz="4000" dirty="0" smtClean="0"/>
              <a:t> </a:t>
            </a:r>
            <a:r>
              <a:rPr lang="ru-RU" sz="2400" dirty="0" smtClean="0"/>
              <a:t>1. Юрист.                  6. Дизайнер.</a:t>
            </a:r>
            <a:br>
              <a:rPr lang="ru-RU" sz="2400" dirty="0" smtClean="0"/>
            </a:br>
            <a:r>
              <a:rPr lang="ru-RU" sz="2400" dirty="0" smtClean="0"/>
              <a:t> 2. Экономист.            7. Военнослужащий.</a:t>
            </a:r>
            <a:br>
              <a:rPr lang="ru-RU" sz="2400" dirty="0" smtClean="0"/>
            </a:br>
            <a:r>
              <a:rPr lang="ru-RU" sz="2400" dirty="0" smtClean="0"/>
              <a:t> 3. Повар.                    8.  Врач.</a:t>
            </a:r>
            <a:br>
              <a:rPr lang="ru-RU" sz="2400" dirty="0" smtClean="0"/>
            </a:br>
            <a:r>
              <a:rPr lang="ru-RU" sz="2400" dirty="0" smtClean="0"/>
              <a:t> 4. Машинист              9. Строитель.</a:t>
            </a:r>
            <a:br>
              <a:rPr lang="ru-RU" sz="2400" dirty="0" smtClean="0"/>
            </a:br>
            <a:r>
              <a:rPr lang="ru-RU" sz="2400" dirty="0" smtClean="0"/>
              <a:t> электропоезда  </a:t>
            </a:r>
            <a:br>
              <a:rPr lang="ru-RU" sz="2400" dirty="0" smtClean="0"/>
            </a:br>
            <a:r>
              <a:rPr lang="ru-RU" sz="2400" dirty="0" smtClean="0"/>
              <a:t> 5. Педагог                  10. Инженер.    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8194" name="Picture 2" descr="d:\My Documents\Мои рисунки\Изображение\Изображение 8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857232"/>
            <a:ext cx="185738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rot="10800000" flipV="1">
            <a:off x="2674938" y="1428750"/>
            <a:ext cx="6469062" cy="38576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Задание №3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 Мой выбор»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2643182"/>
          <a:ext cx="750099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1857388"/>
                <a:gridCol w="1571636"/>
                <a:gridCol w="2214578"/>
                <a:gridCol w="1143008"/>
              </a:tblGrid>
              <a:tr h="634342">
                <a:tc>
                  <a:txBody>
                    <a:bodyPr/>
                    <a:lstStyle/>
                    <a:p>
                      <a:r>
                        <a:rPr lang="ru-RU" dirty="0" smtClean="0"/>
                        <a:t>   </a:t>
                      </a:r>
                    </a:p>
                    <a:p>
                      <a:r>
                        <a:rPr lang="ru-RU" dirty="0" smtClean="0"/>
                        <a:t> «Я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ВЫ БИРАЮ..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……………..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…………………….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…»</a:t>
                      </a:r>
                    </a:p>
                  </a:txBody>
                  <a:tcPr/>
                </a:tc>
              </a:tr>
              <a:tr h="50292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Да, но</a:t>
                      </a:r>
                      <a:endParaRPr lang="ru-RU" dirty="0"/>
                    </a:p>
                  </a:txBody>
                  <a:tcPr/>
                </a:tc>
              </a:tr>
              <a:tr h="577229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Потому что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Да, 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3721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Да, 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225763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Потому что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Да, но</a:t>
                      </a:r>
                      <a:endParaRPr lang="ru-RU" dirty="0"/>
                    </a:p>
                  </a:txBody>
                  <a:tcPr/>
                </a:tc>
              </a:tr>
              <a:tr h="634342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Потому что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Да, но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 descr="d:\My Documents\Мои рисунки\Изображение\Изображение 7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2228850" cy="1666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136</Words>
  <Application>Microsoft Office PowerPoint</Application>
  <PresentationFormat>Экран (4:3)</PresentationFormat>
  <Paragraphs>70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На пути к выбору профессии.</vt:lpstr>
      <vt:lpstr>Цели:   Обобщение             полученных знаний      и навыков в рамках курса «Ты выбираешь профессию»</vt:lpstr>
      <vt:lpstr>Цели:  Моделирование  профессионального маршрута </vt:lpstr>
      <vt:lpstr> </vt:lpstr>
      <vt:lpstr>- Скажите, пожалуйста, куда мне идти?  - А куда ты хочешь попасть?  - Мне все равно…- сказала Алиса.  - Тогда все равно, куда идти, - заметил Кот.  Л. Кэролл.  «Алиса в стране чудес»  </vt:lpstr>
      <vt:lpstr>Задание №1  Психологическая  разминка  «Мне в этой жизни повезло…»     </vt:lpstr>
      <vt:lpstr>Задание №2  «Покажи, кто он?»      </vt:lpstr>
      <vt:lpstr>                                                 Задание №2 Примеры профессий:  1. Юрист.                  6. Дизайнер.  2. Экономист.            7. Военнослужащий.  3. Повар.                    8.  Врач.  4. Машинист              9. Строитель.  электропоезда    5. Педагог                  10. Инженер.          </vt:lpstr>
      <vt:lpstr>   Задание №3  « Мой выбор»      </vt:lpstr>
      <vt:lpstr>Задание №4  «За» и «против»  Возможности – это благоприятные внешние условия.  Препятствия – неблагоприятные  внешние условия ( ситуация на рынке труда, состояние экономики, наличие друзей и т.д.) </vt:lpstr>
      <vt:lpstr>Задание №4  «За» и «против»  Достоинства – личностные качества, склонности, способности, знания и умения.  Недостатки – вредные привычки, отсутствие опыта, знаний, умений, навыков.</vt:lpstr>
      <vt:lpstr>Задание №4  «За» и «против»        </vt:lpstr>
      <vt:lpstr>Задание №5  Алгоритм  профессионально – образовательного маршрута.  1. Моя профессия (сфера деятельности) в отдаленной перспективе. 2. Возможный профиль обучения после девятого класса. </vt:lpstr>
      <vt:lpstr>Задание №5  Алгоритм  профессионально – образовательного маршрута.  3. Первое образовательное учреждение вне школы. А) после девятого класса: б) после одиннадцатого класса: </vt:lpstr>
      <vt:lpstr>Задание №5  Алгоритм  профессионально – образовательного маршрута.  4. Возможный альтернативный  вариант обучения ( образовательного учреждения) 5. Возможные виды профессии после получения профессионального образования.</vt:lpstr>
      <vt:lpstr>Задание №5  Алгоритм  профессионально – образовательного маршрута.  6. Вариант возможного второго профессионального образования.  7. Вариант профессионального (карьерного ) роста.       </vt:lpstr>
      <vt:lpstr>Задание №6 «Солнышко»        </vt:lpstr>
      <vt:lpstr>         Подведем итоги…  За что ты себя можешь похвалить? Продолжи предложение: Занятие привлекло меня тем… Заставило задуматься… Научился… Было трудно…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пути к выбору профессии.</dc:title>
  <dc:creator>Пользователь</dc:creator>
  <cp:lastModifiedBy>Милевская</cp:lastModifiedBy>
  <cp:revision>31</cp:revision>
  <dcterms:created xsi:type="dcterms:W3CDTF">2009-12-05T18:10:14Z</dcterms:created>
  <dcterms:modified xsi:type="dcterms:W3CDTF">2010-02-03T12:42:27Z</dcterms:modified>
</cp:coreProperties>
</file>