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E6C-4821-4AA0-9497-FA988514465A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56E8E-3F98-4D33-B511-EDA3CA5E6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E6C-4821-4AA0-9497-FA988514465A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56E8E-3F98-4D33-B511-EDA3CA5E6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E6C-4821-4AA0-9497-FA988514465A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56E8E-3F98-4D33-B511-EDA3CA5E6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E6C-4821-4AA0-9497-FA988514465A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56E8E-3F98-4D33-B511-EDA3CA5E6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E6C-4821-4AA0-9497-FA988514465A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56E8E-3F98-4D33-B511-EDA3CA5E6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E6C-4821-4AA0-9497-FA988514465A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56E8E-3F98-4D33-B511-EDA3CA5E6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E6C-4821-4AA0-9497-FA988514465A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56E8E-3F98-4D33-B511-EDA3CA5E6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E6C-4821-4AA0-9497-FA988514465A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56E8E-3F98-4D33-B511-EDA3CA5E6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E6C-4821-4AA0-9497-FA988514465A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56E8E-3F98-4D33-B511-EDA3CA5E6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E6C-4821-4AA0-9497-FA988514465A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56E8E-3F98-4D33-B511-EDA3CA5E6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74E6C-4821-4AA0-9497-FA988514465A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E56E8E-3F98-4D33-B511-EDA3CA5E6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674E6C-4821-4AA0-9497-FA988514465A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E56E8E-3F98-4D33-B511-EDA3CA5E65F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Отчет о проведении дня опытов и экспериментов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643182"/>
            <a:ext cx="80010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Тема: «Воздух –невидимка»</a:t>
            </a:r>
            <a:endParaRPr lang="ru-RU" sz="48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407190" y="5000636"/>
            <a:ext cx="473681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Варламова Ю.П.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воспитатель группы №1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1 квалификационная категория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0430" y="6286520"/>
            <a:ext cx="26691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Городской округ г. Выкса</a:t>
            </a:r>
            <a:endParaRPr lang="ru-RU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14282" y="142852"/>
            <a:ext cx="87154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комбинированного вида №3 «Ручеёк»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9988" y="1928802"/>
            <a:ext cx="8944012" cy="1643074"/>
          </a:xfrm>
        </p:spPr>
        <p:txBody>
          <a:bodyPr>
            <a:noAutofit/>
          </a:bodyPr>
          <a:lstStyle/>
          <a:p>
            <a:pPr algn="l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Цель дня: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познавательной активности в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процессе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детского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экспериментирования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опытов.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42844" y="785794"/>
            <a:ext cx="53253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Дата проведения: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19.01.15 г.</a:t>
            </a:r>
          </a:p>
        </p:txBody>
      </p:sp>
      <p:pic>
        <p:nvPicPr>
          <p:cNvPr id="6" name="Рисунок 5" descr="vertush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357166"/>
            <a:ext cx="3000364" cy="1996058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 descr="oduvanchik_veter_nebo_krasota_legkost_vozduh_1680x10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14546" y="3714752"/>
            <a:ext cx="4643470" cy="2857520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Утро</a:t>
            </a:r>
            <a:r>
              <a:rPr lang="ru-RU" i="1" dirty="0" smtClean="0"/>
              <a:t> </a:t>
            </a:r>
            <a:endParaRPr lang="ru-RU" i="1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214282" y="1000108"/>
            <a:ext cx="8517207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Беседа о воздухе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Цель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: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расширение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представлений детей о свойствах воздуха: невидим, не имеет запаха, имеет вес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 Знакомство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с историей изобретения воздушного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шара.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6" name="Рисунок 5" descr="luxfon.com-27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29058" y="3786190"/>
            <a:ext cx="4389120" cy="2743200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Игровое упражнение </a:t>
            </a: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4000" i="1" dirty="0" smtClean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«</a:t>
            </a:r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Какой шарик тяжелее?»</a:t>
            </a: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85720" y="1357298"/>
            <a:ext cx="91440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Цель: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подведение детей к пониманию того, что воздух имеет вес, формирование познавательного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интереса.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Рисунок 4" descr="DSCN26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571876"/>
            <a:ext cx="4150496" cy="3112872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DSCN267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2357430"/>
            <a:ext cx="4150496" cy="3112872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ru-RU" sz="4000" i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Игровое упражнение: «Узнай по запаху»</a:t>
            </a: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42844" y="1000108"/>
            <a:ext cx="900115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Цель: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подведение детей к пониманию того, что сам воздух не имеет своего запаха, а принимает запах того вещества, которое мы нюхаем (апельсин, чеснок, духи и т.д.) </a:t>
            </a:r>
          </a:p>
        </p:txBody>
      </p:sp>
      <p:pic>
        <p:nvPicPr>
          <p:cNvPr id="5" name="Рисунок 4" descr="DSCN268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4876" y="3571876"/>
            <a:ext cx="4079058" cy="3059294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 descr="DSCN268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928934"/>
            <a:ext cx="4079058" cy="3059294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-21433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Прогулка</a:t>
            </a: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142844" y="571480"/>
            <a:ext cx="880483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Наблюдение за ветром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Цель: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формирование представлений детей о том, что ветер – это движущийся воздух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lang="ru-RU" sz="32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Обнаружение воздуха в окружающем пространстве с помощью подручных средств (султанчики, ленточки, флажки и т.д.), а также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визуально (по </a:t>
            </a:r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деревьям, белью на балконе, по флюгеру на крыше частных домов и т.д.).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Цель: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развитие наблюдательности, активизация в речи детей слов «сильный», «слабый», «теплый», «холодный», «северный», «южный» при характеристике ветра.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DSCN26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86446" y="4286256"/>
            <a:ext cx="3143271" cy="2357454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-142900"/>
            <a:ext cx="4286280" cy="1143000"/>
          </a:xfrm>
        </p:spPr>
        <p:txBody>
          <a:bodyPr>
            <a:normAutofit/>
          </a:bodyPr>
          <a:lstStyle/>
          <a:p>
            <a:r>
              <a:rPr lang="ru-RU" sz="4800" b="1" i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Вечер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642918"/>
            <a:ext cx="914406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Изготовление вертушки для определение </a:t>
            </a:r>
            <a:r>
              <a:rPr lang="ru-RU" sz="32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ветра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Цель: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формирование интереса к изготовлению новой поделки , умения делать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её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инструкции; развитие моторики, конструктивных способностей детей;  воспитание усидчивости, желания доводить начатое дело до конца.</a:t>
            </a:r>
          </a:p>
        </p:txBody>
      </p:sp>
      <p:pic>
        <p:nvPicPr>
          <p:cNvPr id="6" name="Рисунок 5" descr="DSCN2686.jpg"/>
          <p:cNvPicPr>
            <a:picLocks noChangeAspect="1"/>
          </p:cNvPicPr>
          <p:nvPr/>
        </p:nvPicPr>
        <p:blipFill>
          <a:blip r:embed="rId3" cstate="print"/>
          <a:srcRect r="15909"/>
          <a:stretch>
            <a:fillRect/>
          </a:stretch>
        </p:blipFill>
        <p:spPr>
          <a:xfrm>
            <a:off x="357158" y="3977334"/>
            <a:ext cx="3000396" cy="2594938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DSCN2683.jpg"/>
          <p:cNvPicPr>
            <a:picLocks noChangeAspect="1"/>
          </p:cNvPicPr>
          <p:nvPr/>
        </p:nvPicPr>
        <p:blipFill>
          <a:blip r:embed="rId4" cstate="print"/>
          <a:srcRect r="11364" b="21212"/>
          <a:stretch>
            <a:fillRect/>
          </a:stretch>
        </p:blipFill>
        <p:spPr>
          <a:xfrm>
            <a:off x="2964645" y="3000373"/>
            <a:ext cx="3214710" cy="2143140"/>
          </a:xfrm>
          <a:prstGeom prst="rect">
            <a:avLst/>
          </a:prstGeom>
          <a:ln w="38100" cap="sq">
            <a:solidFill>
              <a:schemeClr val="accent1">
                <a:lumMod val="75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285992"/>
            <a:ext cx="8229600" cy="1143000"/>
          </a:xfrm>
        </p:spPr>
        <p:txBody>
          <a:bodyPr>
            <a:normAutofit/>
          </a:bodyPr>
          <a:lstStyle/>
          <a:p>
            <a:r>
              <a:rPr lang="ru-RU" sz="5400" b="1" i="1" dirty="0">
                <a:solidFill>
                  <a:srgbClr val="00206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172</Words>
  <Application>Microsoft Office PowerPoint</Application>
  <PresentationFormat>Экран (4:3)</PresentationFormat>
  <Paragraphs>23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Отчет о проведении дня опытов и экспериментов </vt:lpstr>
      <vt:lpstr>Цель дня:  развитие познавательной активности в   процессе детского экспериментирования и опытов.</vt:lpstr>
      <vt:lpstr>Утро </vt:lpstr>
      <vt:lpstr>Игровое упражнение  «Какой шарик тяжелее?»</vt:lpstr>
      <vt:lpstr>Игровое упражнение: «Узнай по запаху»</vt:lpstr>
      <vt:lpstr>Прогулка</vt:lpstr>
      <vt:lpstr>Вечер</vt:lpstr>
      <vt:lpstr>Спасибо за внимание!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 проведении дня опытов и экспериментов </dc:title>
  <dc:creator>GREEN</dc:creator>
  <cp:lastModifiedBy>GREEN</cp:lastModifiedBy>
  <cp:revision>9</cp:revision>
  <dcterms:created xsi:type="dcterms:W3CDTF">2015-02-06T13:28:49Z</dcterms:created>
  <dcterms:modified xsi:type="dcterms:W3CDTF">2015-02-06T14:42:23Z</dcterms:modified>
</cp:coreProperties>
</file>