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Прошедшее длительное время.</a:t>
            </a:r>
            <a:endParaRPr lang="ru-RU" sz="4800" dirty="0"/>
          </a:p>
        </p:txBody>
      </p:sp>
      <p:pic>
        <p:nvPicPr>
          <p:cNvPr id="1026" name="Picture 2" descr="C:\Documents and Settings\Lanos\Рабочий стол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524" y="332656"/>
            <a:ext cx="4195817" cy="301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5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20430022">
            <a:off x="1187624" y="2420888"/>
            <a:ext cx="6408712" cy="266429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Thank you for your attention!!!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69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780928"/>
            <a:ext cx="6512511" cy="3816424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sz="2500" u="sng" dirty="0" smtClean="0"/>
              <a:t>Употребляется</a:t>
            </a:r>
            <a:r>
              <a:rPr lang="en-US" sz="2500" u="sng" dirty="0"/>
              <a:t> </a:t>
            </a:r>
            <a:r>
              <a:rPr lang="ru-RU" sz="2500" dirty="0"/>
              <a:t>для обозначения длительного действия  </a:t>
            </a:r>
            <a:r>
              <a:rPr lang="ru-RU" sz="2500" dirty="0" smtClean="0"/>
              <a:t>в прошлом.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en-US" sz="2400" i="1" dirty="0" smtClean="0"/>
              <a:t>-</a:t>
            </a:r>
            <a:r>
              <a:rPr lang="ru-RU" sz="2400" i="1" dirty="0" smtClean="0"/>
              <a:t>Вчера в 6 часов (</a:t>
            </a:r>
            <a:r>
              <a:rPr lang="en-US" sz="2400" i="1" dirty="0" smtClean="0"/>
              <a:t>yesterday at 6 o’clock</a:t>
            </a:r>
            <a:r>
              <a:rPr lang="ru-RU" sz="2400" i="1" dirty="0" smtClean="0"/>
              <a:t>)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>-</a:t>
            </a:r>
            <a:r>
              <a:rPr lang="ru-RU" sz="2400" i="1" dirty="0" smtClean="0"/>
              <a:t>На прошлой недели с 6 до 8(</a:t>
            </a:r>
            <a:r>
              <a:rPr lang="en-US" sz="2400" i="1" dirty="0" smtClean="0"/>
              <a:t>last week from 6 to 8</a:t>
            </a:r>
            <a:r>
              <a:rPr lang="ru-RU" sz="2400" i="1" dirty="0" smtClean="0"/>
              <a:t>)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>-</a:t>
            </a:r>
            <a:r>
              <a:rPr lang="ru-RU" sz="2400" i="1" dirty="0" smtClean="0"/>
              <a:t>Вчера ,когда ты пришел(</a:t>
            </a:r>
            <a:r>
              <a:rPr lang="en-US" sz="2400" i="1" dirty="0" smtClean="0"/>
              <a:t>yesterday when you came </a:t>
            </a:r>
            <a:r>
              <a:rPr lang="ru-RU" sz="2400" i="1" dirty="0" smtClean="0"/>
              <a:t>)</a:t>
            </a:r>
            <a:endParaRPr lang="ru-RU" sz="2400" i="1" dirty="0"/>
          </a:p>
        </p:txBody>
      </p:sp>
      <p:pic>
        <p:nvPicPr>
          <p:cNvPr id="2050" name="Picture 2" descr="C:\Documents and Settings\Lanos\Рабочий стол\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45565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4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348880"/>
            <a:ext cx="6400800" cy="338437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u="sng" dirty="0" smtClean="0"/>
              <a:t>Образование</a:t>
            </a:r>
            <a:r>
              <a:rPr lang="en-US" sz="4400" u="sng" dirty="0"/>
              <a:t>:</a:t>
            </a:r>
            <a:endParaRPr lang="ru-RU" sz="4400" u="sng" dirty="0" smtClean="0"/>
          </a:p>
          <a:p>
            <a:pPr algn="ctr"/>
            <a:r>
              <a:rPr lang="en-US" sz="4400" b="1" dirty="0" smtClean="0"/>
              <a:t>To be- </a:t>
            </a:r>
            <a:r>
              <a:rPr lang="en-US" sz="4400" b="1" dirty="0" err="1" smtClean="0"/>
              <a:t>V</a:t>
            </a:r>
            <a:r>
              <a:rPr lang="en-US" sz="4400" dirty="0" err="1" smtClean="0"/>
              <a:t>ing</a:t>
            </a:r>
            <a:endParaRPr lang="en-US" sz="4400" dirty="0"/>
          </a:p>
          <a:p>
            <a:pPr algn="ctr"/>
            <a:r>
              <a:rPr lang="ru-RU" sz="2800" i="1" dirty="0" err="1" smtClean="0"/>
              <a:t>ед.число</a:t>
            </a:r>
            <a:r>
              <a:rPr lang="ru-RU" sz="2800" i="1" dirty="0" smtClean="0"/>
              <a:t>(</a:t>
            </a:r>
            <a:r>
              <a:rPr lang="en-US" sz="2800" i="1" dirty="0" err="1" smtClean="0"/>
              <a:t>he,she,it</a:t>
            </a:r>
            <a:r>
              <a:rPr lang="ru-RU" sz="2800" i="1" dirty="0" smtClean="0"/>
              <a:t>)</a:t>
            </a:r>
            <a:r>
              <a:rPr lang="en-US" sz="2800" i="1" dirty="0" smtClean="0"/>
              <a:t> –was</a:t>
            </a:r>
            <a:endParaRPr lang="en-US" sz="2800" i="1" dirty="0"/>
          </a:p>
          <a:p>
            <a:pPr algn="ctr"/>
            <a:r>
              <a:rPr lang="ru-RU" sz="2800" i="1" dirty="0" err="1" smtClean="0"/>
              <a:t>множ.число</a:t>
            </a:r>
            <a:r>
              <a:rPr lang="ru-RU" sz="2800" i="1" dirty="0" smtClean="0"/>
              <a:t>(</a:t>
            </a:r>
            <a:r>
              <a:rPr lang="en-US" sz="2800" i="1" dirty="0" err="1" smtClean="0"/>
              <a:t>you,we,they</a:t>
            </a:r>
            <a:r>
              <a:rPr lang="ru-RU" sz="2800" i="1" dirty="0" smtClean="0"/>
              <a:t>)</a:t>
            </a:r>
            <a:r>
              <a:rPr lang="en-US" sz="2800" i="1" dirty="0" smtClean="0"/>
              <a:t>-were</a:t>
            </a:r>
          </a:p>
          <a:p>
            <a:pPr marL="45720" indent="0" algn="ctr">
              <a:buNone/>
            </a:pPr>
            <a:endParaRPr lang="en-US" sz="2800" dirty="0" smtClean="0"/>
          </a:p>
          <a:p>
            <a:pPr algn="ctr"/>
            <a:endParaRPr lang="ru-RU" sz="2800" dirty="0"/>
          </a:p>
        </p:txBody>
      </p:sp>
      <p:pic>
        <p:nvPicPr>
          <p:cNvPr id="4099" name="Picture 3" descr="C:\Documents and Settings\Lanos\Рабочий стол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2656"/>
            <a:ext cx="288032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24744"/>
            <a:ext cx="6400800" cy="3672408"/>
          </a:xfrm>
        </p:spPr>
        <p:txBody>
          <a:bodyPr/>
          <a:lstStyle/>
          <a:p>
            <a:pPr algn="ctr"/>
            <a:r>
              <a:rPr lang="ru-RU" sz="3200" u="sng" dirty="0" smtClean="0"/>
              <a:t>Утверждение.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ru-RU" dirty="0" smtClean="0"/>
              <a:t>Вчера в 6 часов я делал урок-</a:t>
            </a:r>
            <a:r>
              <a:rPr lang="en-US" dirty="0" smtClean="0"/>
              <a:t> </a:t>
            </a:r>
            <a:r>
              <a:rPr lang="en-US" u="sng" dirty="0" smtClean="0"/>
              <a:t>I was doing </a:t>
            </a:r>
            <a:r>
              <a:rPr lang="en-US" dirty="0" smtClean="0"/>
              <a:t>homework yesterday at 6 o’clock.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ru-RU" dirty="0" smtClean="0"/>
              <a:t>Вчера весь день ш</a:t>
            </a:r>
            <a:r>
              <a:rPr lang="ru-RU" dirty="0"/>
              <a:t>ё</a:t>
            </a:r>
            <a:r>
              <a:rPr lang="ru-RU" dirty="0" smtClean="0"/>
              <a:t>л дождь.-</a:t>
            </a:r>
            <a:r>
              <a:rPr lang="en-US" u="sng" dirty="0" smtClean="0"/>
              <a:t>It was raining </a:t>
            </a:r>
            <a:r>
              <a:rPr lang="en-US" i="1" dirty="0" smtClean="0"/>
              <a:t>the whole day yesterday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ru-RU" dirty="0" smtClean="0"/>
              <a:t>Вчера с 6 до 7 я читал.-</a:t>
            </a:r>
            <a:r>
              <a:rPr lang="en-US" u="sng" dirty="0" smtClean="0"/>
              <a:t>I was reading </a:t>
            </a:r>
            <a:r>
              <a:rPr lang="en-US" dirty="0" smtClean="0"/>
              <a:t> from 6 till 7 o’clock yesterday.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7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2996952"/>
            <a:ext cx="7334200" cy="2518216"/>
          </a:xfrm>
        </p:spPr>
        <p:txBody>
          <a:bodyPr/>
          <a:lstStyle/>
          <a:p>
            <a:pPr algn="ctr"/>
            <a:r>
              <a:rPr lang="en-US" sz="2400" u="sng" dirty="0" smtClean="0"/>
              <a:t>Make affirmative sentences.</a:t>
            </a:r>
            <a:endParaRPr lang="ru-RU" sz="2400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2448272"/>
          </a:xfrm>
        </p:spPr>
        <p:txBody>
          <a:bodyPr>
            <a:normAutofit/>
          </a:bodyPr>
          <a:lstStyle/>
          <a:p>
            <a:endParaRPr lang="en-US" sz="3200" u="sng" dirty="0" smtClean="0"/>
          </a:p>
          <a:p>
            <a:pPr algn="ctr"/>
            <a:endParaRPr lang="ru-RU" sz="3200" u="sng" dirty="0"/>
          </a:p>
        </p:txBody>
      </p:sp>
      <p:pic>
        <p:nvPicPr>
          <p:cNvPr id="3074" name="Picture 2" descr="C:\Documents and Settings\Lanos\Рабочий стол\past-continuous-to-do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4664"/>
            <a:ext cx="3810000" cy="2232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672828"/>
              </p:ext>
            </p:extLst>
          </p:nvPr>
        </p:nvGraphicFramePr>
        <p:xfrm>
          <a:off x="1259632" y="3933056"/>
          <a:ext cx="6125314" cy="182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130"/>
                <a:gridCol w="1656184"/>
                <a:gridCol w="1524000"/>
                <a:gridCol w="1524000"/>
              </a:tblGrid>
              <a:tr h="182308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</a:p>
                    <a:p>
                      <a:r>
                        <a:rPr lang="en-US" dirty="0" smtClean="0"/>
                        <a:t>He</a:t>
                      </a:r>
                    </a:p>
                    <a:p>
                      <a:r>
                        <a:rPr lang="en-US" dirty="0" smtClean="0"/>
                        <a:t>My</a:t>
                      </a:r>
                      <a:r>
                        <a:rPr lang="en-US" baseline="0" dirty="0" smtClean="0"/>
                        <a:t> mother</a:t>
                      </a:r>
                    </a:p>
                    <a:p>
                      <a:r>
                        <a:rPr lang="en-US" baseline="0" dirty="0" smtClean="0"/>
                        <a:t>My parents</a:t>
                      </a:r>
                    </a:p>
                    <a:p>
                      <a:r>
                        <a:rPr lang="en-US" baseline="0" dirty="0" smtClean="0"/>
                        <a:t>We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was</a:t>
                      </a:r>
                    </a:p>
                    <a:p>
                      <a:r>
                        <a:rPr lang="en-US" baseline="0" dirty="0" smtClean="0"/>
                        <a:t>  w</a:t>
                      </a:r>
                      <a:r>
                        <a:rPr lang="en-US" dirty="0" smtClean="0"/>
                        <a:t>ere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read </a:t>
                      </a:r>
                    </a:p>
                    <a:p>
                      <a:r>
                        <a:rPr lang="en-US" dirty="0" smtClean="0"/>
                        <a:t> watch TV</a:t>
                      </a:r>
                    </a:p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play </a:t>
                      </a:r>
                    </a:p>
                    <a:p>
                      <a:r>
                        <a:rPr lang="en-US" baseline="0" dirty="0" smtClean="0"/>
                        <a:t>  sleep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n-US" sz="1400" baseline="0" dirty="0" smtClean="0"/>
                        <a:t>do…homework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ast night at 9.30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44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600" u="sng" dirty="0" smtClean="0"/>
              <a:t>Отрицание.</a:t>
            </a:r>
          </a:p>
          <a:p>
            <a:endParaRPr lang="ru-RU" sz="3600" u="sng" dirty="0" smtClean="0"/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Вчера в 6 часов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я </a:t>
            </a:r>
            <a:r>
              <a:rPr lang="ru-RU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делал урок-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 was 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not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doing homework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y</a:t>
            </a:r>
            <a:r>
              <a:rPr 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esterday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at 6 o’clock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Вчера весь день </a:t>
            </a:r>
            <a:r>
              <a:rPr lang="ru-RU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шёл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дождь.-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It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not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raining 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whole day yesterday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Вчера с 6 до 7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я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читал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.-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 was 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not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reading 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from 6 till 7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o’clock yesterday.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u="sng" dirty="0" smtClean="0"/>
          </a:p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94528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2204864"/>
            <a:ext cx="6974160" cy="33103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u="sng" dirty="0" smtClean="0"/>
              <a:t>Make negative sentences.</a:t>
            </a:r>
          </a:p>
          <a:p>
            <a:endParaRPr lang="ru-RU" sz="3200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79831"/>
              </p:ext>
            </p:extLst>
          </p:nvPr>
        </p:nvGraphicFramePr>
        <p:xfrm>
          <a:off x="1547664" y="1916832"/>
          <a:ext cx="672504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978"/>
                <a:gridCol w="1338434"/>
                <a:gridCol w="2216191"/>
                <a:gridCol w="1770439"/>
              </a:tblGrid>
              <a:tr h="265975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</a:t>
                      </a:r>
                    </a:p>
                    <a:p>
                      <a:r>
                        <a:rPr lang="en-US" sz="2000" dirty="0" smtClean="0"/>
                        <a:t>He</a:t>
                      </a:r>
                    </a:p>
                    <a:p>
                      <a:r>
                        <a:rPr lang="en-US" sz="2000" dirty="0" smtClean="0"/>
                        <a:t>My</a:t>
                      </a:r>
                      <a:r>
                        <a:rPr lang="en-US" sz="2000" baseline="0" dirty="0" smtClean="0"/>
                        <a:t> mother</a:t>
                      </a:r>
                    </a:p>
                    <a:p>
                      <a:r>
                        <a:rPr lang="en-US" sz="2000" dirty="0" smtClean="0"/>
                        <a:t>My</a:t>
                      </a:r>
                      <a:r>
                        <a:rPr lang="en-US" sz="2000" baseline="0" dirty="0" smtClean="0"/>
                        <a:t> parents</a:t>
                      </a:r>
                    </a:p>
                    <a:p>
                      <a:r>
                        <a:rPr lang="en-US" sz="2000" dirty="0" smtClean="0"/>
                        <a:t>We</a:t>
                      </a:r>
                    </a:p>
                    <a:p>
                      <a:endParaRPr lang="en-US" sz="2000" dirty="0" smtClean="0"/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baseline="0" dirty="0" smtClean="0"/>
                        <a:t> was </a:t>
                      </a:r>
                    </a:p>
                    <a:p>
                      <a:r>
                        <a:rPr lang="en-US" sz="2000" baseline="0" dirty="0" smtClean="0"/>
                        <a:t>  were</a:t>
                      </a:r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 r</a:t>
                      </a:r>
                      <a:r>
                        <a:rPr lang="en-US" sz="2000" dirty="0" smtClean="0"/>
                        <a:t>ead</a:t>
                      </a:r>
                    </a:p>
                    <a:p>
                      <a:r>
                        <a:rPr lang="en-US" sz="2000" dirty="0" smtClean="0"/>
                        <a:t> watch TV</a:t>
                      </a:r>
                    </a:p>
                    <a:p>
                      <a:r>
                        <a:rPr lang="en-US" sz="2000" dirty="0" smtClean="0"/>
                        <a:t> </a:t>
                      </a:r>
                      <a:r>
                        <a:rPr lang="en-US" sz="2000" baseline="0" dirty="0" smtClean="0"/>
                        <a:t> play</a:t>
                      </a:r>
                    </a:p>
                    <a:p>
                      <a:r>
                        <a:rPr lang="en-US" sz="2000" baseline="0" dirty="0" smtClean="0"/>
                        <a:t> sleep</a:t>
                      </a:r>
                    </a:p>
                    <a:p>
                      <a:r>
                        <a:rPr lang="en-US" sz="2000" baseline="0" dirty="0" smtClean="0"/>
                        <a:t> </a:t>
                      </a:r>
                      <a:r>
                        <a:rPr lang="en-US" sz="1800" baseline="0" dirty="0" smtClean="0"/>
                        <a:t>do…homework</a:t>
                      </a: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last night at 9.30.</a:t>
                      </a:r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63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dirty="0" smtClean="0"/>
              <a:t>Вопросы.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 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doing homework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y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esterday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at 6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o’clock-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I doing homework yesterday at 6 o’clock?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It </a:t>
            </a: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en-US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raining 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whole day </a:t>
            </a:r>
            <a:r>
              <a:rPr 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yesterday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it raining the whole day yesterday?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I </a:t>
            </a:r>
            <a:r>
              <a:rPr lang="en-US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reading 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from 6 till 7 o’clock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yesterday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I reading from 6 till 7 o’clock yesterday?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6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u="sng" dirty="0" smtClean="0"/>
              <a:t>Make questions.</a:t>
            </a:r>
          </a:p>
          <a:p>
            <a:pPr algn="ctr"/>
            <a:endParaRPr lang="ru-RU" sz="2800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395685"/>
              </p:ext>
            </p:extLst>
          </p:nvPr>
        </p:nvGraphicFramePr>
        <p:xfrm>
          <a:off x="1475656" y="1628800"/>
          <a:ext cx="60960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2255128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</a:p>
                    <a:p>
                      <a:r>
                        <a:rPr lang="en-US" dirty="0" smtClean="0"/>
                        <a:t>He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My mother</a:t>
                      </a:r>
                    </a:p>
                    <a:p>
                      <a:r>
                        <a:rPr lang="en-US" dirty="0" smtClean="0"/>
                        <a:t>My</a:t>
                      </a:r>
                      <a:r>
                        <a:rPr lang="en-US" baseline="0" dirty="0" smtClean="0"/>
                        <a:t> parents</a:t>
                      </a:r>
                    </a:p>
                    <a:p>
                      <a:r>
                        <a:rPr lang="en-US" baseline="0" dirty="0" smtClean="0"/>
                        <a:t>We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 was</a:t>
                      </a:r>
                    </a:p>
                    <a:p>
                      <a:r>
                        <a:rPr lang="en-US" baseline="0" dirty="0" smtClean="0"/>
                        <a:t> were</a:t>
                      </a:r>
                      <a:endParaRPr lang="en-US" dirty="0" smtClean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read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 watch TV</a:t>
                      </a:r>
                    </a:p>
                    <a:p>
                      <a:r>
                        <a:rPr lang="en-US" dirty="0" smtClean="0"/>
                        <a:t> play </a:t>
                      </a:r>
                    </a:p>
                    <a:p>
                      <a:r>
                        <a:rPr lang="en-US" dirty="0" smtClean="0"/>
                        <a:t> sleep</a:t>
                      </a:r>
                    </a:p>
                    <a:p>
                      <a:r>
                        <a:rPr lang="en-US" dirty="0" smtClean="0"/>
                        <a:t> </a:t>
                      </a:r>
                      <a:r>
                        <a:rPr lang="en-US" sz="1400" dirty="0" smtClean="0"/>
                        <a:t>do…homework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Last</a:t>
                      </a:r>
                      <a:r>
                        <a:rPr lang="en-US" baseline="0" dirty="0" smtClean="0"/>
                        <a:t> night at 9.30.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40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</TotalTime>
  <Words>290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Прошедшее длительное время.</vt:lpstr>
      <vt:lpstr>Употребляется для обозначения длительного действия  в прошлом. -Вчера в 6 часов (yesterday at 6 o’clock) -На прошлой недели с 6 до 8(last week from 6 to 8) -Вчера ,когда ты пришел(yesterday when you came )</vt:lpstr>
      <vt:lpstr>Презентация PowerPoint</vt:lpstr>
      <vt:lpstr>Презентация PowerPoint</vt:lpstr>
      <vt:lpstr>Make affirmative sentences.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Progressive tense.</dc:title>
  <cp:lastModifiedBy>WORK</cp:lastModifiedBy>
  <cp:revision>20</cp:revision>
  <dcterms:modified xsi:type="dcterms:W3CDTF">2013-05-12T14:48:40Z</dcterms:modified>
</cp:coreProperties>
</file>