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746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435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21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32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545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1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89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2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41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34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52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22F24-C5E8-4AD8-B020-F23A76EC485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901BA-7916-4B61-9613-D5014FA5C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527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85821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Проектная работа на тему: </a:t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b="1" dirty="0" smtClean="0"/>
              <a:t>П</a:t>
            </a:r>
            <a:r>
              <a:rPr lang="ru-RU" sz="3200" b="1" dirty="0" smtClean="0"/>
              <a:t>лесень вокруг нас</a:t>
            </a:r>
            <a:r>
              <a:rPr lang="ru-RU" sz="3200" dirty="0" smtClean="0"/>
              <a:t>».</a:t>
            </a:r>
            <a:br>
              <a:rPr lang="ru-RU" sz="3200" dirty="0" smtClean="0"/>
            </a:br>
            <a:r>
              <a:rPr lang="ru-RU" sz="3200" dirty="0" smtClean="0"/>
              <a:t>Ученика «1 Г» класса</a:t>
            </a:r>
            <a:br>
              <a:rPr lang="ru-RU" sz="3200" dirty="0" smtClean="0"/>
            </a:br>
            <a:r>
              <a:rPr lang="ru-RU" sz="3200" dirty="0" smtClean="0"/>
              <a:t>Калинина </a:t>
            </a:r>
            <a:r>
              <a:rPr lang="ru-RU" sz="3200" dirty="0"/>
              <a:t>Н</a:t>
            </a:r>
            <a:r>
              <a:rPr lang="ru-RU" sz="3200" dirty="0" smtClean="0"/>
              <a:t>икиты.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34" y="2618910"/>
            <a:ext cx="4695825" cy="3190875"/>
          </a:xfrm>
        </p:spPr>
      </p:pic>
    </p:spTree>
    <p:extLst>
      <p:ext uri="{BB962C8B-B14F-4D97-AF65-F5344CB8AC3E}">
        <p14:creationId xmlns:p14="http://schemas.microsoft.com/office/powerpoint/2010/main" val="313413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Литература:</a:t>
            </a:r>
            <a:br>
              <a:rPr lang="ru-RU" sz="2200" dirty="0"/>
            </a:br>
            <a:r>
              <a:rPr lang="ru-RU" sz="2200" dirty="0" smtClean="0"/>
              <a:t>1.Энциклопедия </a:t>
            </a:r>
            <a:r>
              <a:rPr lang="ru-RU" sz="2200" dirty="0"/>
              <a:t>сенсаций. Для детей </a:t>
            </a:r>
            <a:r>
              <a:rPr lang="ru-RU" sz="2200" dirty="0" err="1"/>
              <a:t>средн</a:t>
            </a:r>
            <a:r>
              <a:rPr lang="ru-RU" sz="2200" dirty="0"/>
              <a:t>. и </a:t>
            </a:r>
            <a:r>
              <a:rPr lang="ru-RU" sz="2200" dirty="0" err="1"/>
              <a:t>старш.шк.возр</a:t>
            </a:r>
            <a:r>
              <a:rPr lang="ru-RU" sz="2200" dirty="0"/>
              <a:t>. / Ричард </a:t>
            </a:r>
            <a:r>
              <a:rPr lang="ru-RU" sz="2200" dirty="0" err="1"/>
              <a:t>Платт</a:t>
            </a:r>
            <a:r>
              <a:rPr lang="ru-RU" sz="2200" dirty="0"/>
              <a:t> [пер. с </a:t>
            </a:r>
            <a:r>
              <a:rPr lang="ru-RU" sz="2200" dirty="0" err="1"/>
              <a:t>англ</a:t>
            </a:r>
            <a:r>
              <a:rPr lang="ru-RU" sz="2200" dirty="0"/>
              <a:t> Т. </a:t>
            </a:r>
            <a:r>
              <a:rPr lang="ru-RU" sz="2200" dirty="0" err="1"/>
              <a:t>Покидаева</a:t>
            </a:r>
            <a:r>
              <a:rPr lang="ru-RU" sz="2200" dirty="0"/>
              <a:t>]. — </a:t>
            </a:r>
            <a:r>
              <a:rPr lang="ru-RU" sz="2200" dirty="0" smtClean="0"/>
              <a:t>М.</a:t>
            </a:r>
            <a:br>
              <a:rPr lang="ru-RU" sz="2200" dirty="0" smtClean="0"/>
            </a:br>
            <a:r>
              <a:rPr lang="ru-RU" sz="2200" dirty="0"/>
              <a:t>2.Интернет</a:t>
            </a:r>
            <a:br>
              <a:rPr lang="ru-RU" sz="2200" dirty="0"/>
            </a:br>
            <a:r>
              <a:rPr lang="ru-RU" sz="2200" dirty="0"/>
              <a:t>3. ПОЛИТ.РУ \ ИССЛЕДОВАНИЯ \ Многоликая плесень («Наука и жизнь» (2009. № 10)</a:t>
            </a:r>
            <a:br>
              <a:rPr lang="ru-RU" sz="2200" dirty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061574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548680"/>
            <a:ext cx="3008313" cy="1162050"/>
          </a:xfrm>
        </p:spPr>
        <p:txBody>
          <a:bodyPr/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141606"/>
            <a:ext cx="5111751" cy="34044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2722" y="548680"/>
            <a:ext cx="8315742" cy="2448272"/>
          </a:xfrm>
        </p:spPr>
        <p:txBody>
          <a:bodyPr>
            <a:normAutofit/>
          </a:bodyPr>
          <a:lstStyle/>
          <a:p>
            <a:r>
              <a:rPr lang="ru-RU" sz="2600" b="1" dirty="0" smtClean="0"/>
              <a:t>Введение</a:t>
            </a:r>
          </a:p>
          <a:p>
            <a:r>
              <a:rPr lang="ru-RU" dirty="0" smtClean="0"/>
              <a:t>Моя работа началась с завтрака. Однажды </a:t>
            </a:r>
            <a:r>
              <a:rPr lang="ru-RU" dirty="0"/>
              <a:t>я решил позавтракать</a:t>
            </a:r>
            <a:r>
              <a:rPr lang="ru-RU" dirty="0" smtClean="0"/>
              <a:t>.  </a:t>
            </a:r>
            <a:r>
              <a:rPr lang="ru-RU" dirty="0"/>
              <a:t>Достал хлеб из хлебницы и </a:t>
            </a:r>
            <a:r>
              <a:rPr lang="ru-RU" dirty="0" smtClean="0"/>
              <a:t>увидел, </a:t>
            </a:r>
            <a:r>
              <a:rPr lang="ru-RU" dirty="0"/>
              <a:t>что он покрыт разноцветным пушком . Цвет был от светло серого до зеленого. Мама </a:t>
            </a:r>
            <a:r>
              <a:rPr lang="ru-RU" dirty="0" smtClean="0"/>
              <a:t>вскрикнула: «Не </a:t>
            </a:r>
            <a:r>
              <a:rPr lang="ru-RU" dirty="0"/>
              <a:t>ешь такой хлеб, он заплесневел, </a:t>
            </a:r>
            <a:r>
              <a:rPr lang="ru-RU" dirty="0" smtClean="0"/>
              <a:t>такой плесенью отравишься</a:t>
            </a:r>
            <a:r>
              <a:rPr lang="ru-RU" dirty="0" smtClean="0"/>
              <a:t>!!!»</a:t>
            </a:r>
            <a:endParaRPr lang="ru-RU" dirty="0"/>
          </a:p>
          <a:p>
            <a:r>
              <a:rPr lang="ru-RU" dirty="0" smtClean="0"/>
              <a:t>Данная ситуация меня подтолкнула выяснить  все о </a:t>
            </a:r>
            <a:r>
              <a:rPr lang="ru-RU" dirty="0"/>
              <a:t>плесени. </a:t>
            </a:r>
            <a:r>
              <a:rPr lang="ru-RU" dirty="0" smtClean="0"/>
              <a:t> Мне </a:t>
            </a:r>
            <a:r>
              <a:rPr lang="ru-RU" dirty="0"/>
              <a:t>было очень интересно , откуда появилась плесень, и почему можно отравиться???</a:t>
            </a:r>
            <a:endParaRPr lang="ru-RU" dirty="0" smtClean="0"/>
          </a:p>
          <a:p>
            <a:r>
              <a:rPr lang="ru-RU" b="1" dirty="0" smtClean="0"/>
              <a:t>Цель моей работы</a:t>
            </a:r>
            <a:r>
              <a:rPr lang="ru-RU" dirty="0" smtClean="0"/>
              <a:t>: Узнать что такое плесень, что она несет вред или пользу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b="1" dirty="0" smtClean="0"/>
              <a:t>Задача: </a:t>
            </a:r>
            <a:r>
              <a:rPr lang="ru-RU" dirty="0"/>
              <a:t>С</a:t>
            </a:r>
            <a:r>
              <a:rPr lang="ru-RU" dirty="0" smtClean="0"/>
              <a:t>амостоятельно вырастить плесень,  ответить на вопрос -можно ли избавить от неё и как?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321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Плесень - простонародное название грибка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3960440" cy="37618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55776" y="188640"/>
            <a:ext cx="6408712" cy="1944215"/>
          </a:xfrm>
        </p:spPr>
        <p:txBody>
          <a:bodyPr>
            <a:normAutofit/>
          </a:bodyPr>
          <a:lstStyle/>
          <a:p>
            <a:r>
              <a:rPr lang="ru-RU" dirty="0"/>
              <a:t>Плесень – это микроскопические </a:t>
            </a:r>
            <a:r>
              <a:rPr lang="ru-RU" dirty="0" smtClean="0"/>
              <a:t>грибы. </a:t>
            </a:r>
            <a:r>
              <a:rPr lang="ru-RU" dirty="0"/>
              <a:t>Маленькие грибки состоят из множества ниточек, образуя </a:t>
            </a:r>
            <a:r>
              <a:rPr lang="ru-RU" dirty="0" err="1"/>
              <a:t>грибничку</a:t>
            </a:r>
            <a:r>
              <a:rPr lang="ru-RU" dirty="0"/>
              <a:t> – </a:t>
            </a:r>
            <a:r>
              <a:rPr lang="ru-RU" dirty="0" smtClean="0"/>
              <a:t>мицелий</a:t>
            </a:r>
            <a:r>
              <a:rPr lang="ru-RU" dirty="0" smtClean="0"/>
              <a:t>. Споры </a:t>
            </a:r>
            <a:r>
              <a:rPr lang="ru-RU" dirty="0" smtClean="0"/>
              <a:t>плесени всегда находятся вокруг нас и переносятся ветром. </a:t>
            </a:r>
            <a:r>
              <a:rPr lang="ru-RU" dirty="0"/>
              <a:t>Р</a:t>
            </a:r>
            <a:r>
              <a:rPr lang="ru-RU" dirty="0" smtClean="0"/>
              <a:t>азвивается </a:t>
            </a:r>
            <a:r>
              <a:rPr lang="ru-RU" dirty="0"/>
              <a:t>во влажных теплых местах, особенно там, где достаточно питательных веществ</a:t>
            </a:r>
            <a:r>
              <a:rPr lang="ru-RU" dirty="0" smtClean="0"/>
              <a:t>.</a:t>
            </a:r>
          </a:p>
          <a:p>
            <a:r>
              <a:rPr lang="ru-RU" dirty="0"/>
              <a:t>Плесень может быть разноцветной: красной, черной, серой, голубой. Цвет зависит от вида плесневых грибов, сейчас считается самая ядовитая – желтая плесень с выделяемыми ею опасными веществами. </a:t>
            </a:r>
            <a:endParaRPr lang="ru-RU" dirty="0" smtClean="0"/>
          </a:p>
        </p:txBody>
      </p:sp>
      <p:pic>
        <p:nvPicPr>
          <p:cNvPr id="2050" name="Picture 2" descr="D:\Мои документы\Фото плесени\mold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403244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45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Для исследования я взял несколько продуктов -кусочек хлеба и компот. Поставил оба продукта в теплое место. Через неделю на них </a:t>
            </a:r>
            <a:r>
              <a:rPr lang="ru-RU" sz="1400" dirty="0"/>
              <a:t>появилась плесень.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В компоте появилась по причине , что </a:t>
            </a:r>
            <a:r>
              <a:rPr lang="ru-RU" sz="1400" dirty="0"/>
              <a:t>споры плесени небыли уничтожены при </a:t>
            </a:r>
            <a:r>
              <a:rPr lang="ru-RU" sz="1400" dirty="0" smtClean="0"/>
              <a:t>приготовлении, они попадают во внутрь и компот закисает и покрывается сверху плесенью.</a:t>
            </a:r>
            <a:br>
              <a:rPr lang="ru-RU" sz="1400" dirty="0" smtClean="0"/>
            </a:br>
            <a:r>
              <a:rPr lang="ru-RU" sz="1400" dirty="0" smtClean="0"/>
              <a:t>А хлеб  положил в благоприятную среду для  появления плесени- при температуре + 25. И влажность около 80%.</a:t>
            </a:r>
            <a:br>
              <a:rPr lang="ru-RU" sz="1400" dirty="0" smtClean="0"/>
            </a:br>
            <a:r>
              <a:rPr lang="ru-RU" sz="1400" dirty="0" smtClean="0"/>
              <a:t>Такой опыт я проводил несколько раз на разных </a:t>
            </a:r>
            <a:r>
              <a:rPr lang="ru-RU" sz="1400" dirty="0" smtClean="0"/>
              <a:t>продуктах </a:t>
            </a:r>
            <a:r>
              <a:rPr lang="ru-RU" sz="1400" dirty="0" smtClean="0"/>
              <a:t>и менял условия. Чем меньше была температура и влажность , тем больше времени требовалось для появлении плесени. </a:t>
            </a:r>
            <a:endParaRPr lang="ru-RU" sz="1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5683" y="2457191"/>
            <a:ext cx="3821634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90207" y="2490716"/>
            <a:ext cx="3821632" cy="2961902"/>
          </a:xfrm>
        </p:spPr>
      </p:pic>
    </p:spTree>
    <p:extLst>
      <p:ext uri="{BB962C8B-B14F-4D97-AF65-F5344CB8AC3E}">
        <p14:creationId xmlns:p14="http://schemas.microsoft.com/office/powerpoint/2010/main" val="97291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32403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Им</a:t>
            </a:r>
            <a:r>
              <a:rPr lang="ru-RU" sz="1800" dirty="0" smtClean="0"/>
              <a:t>ея на руках литературу я прочел ,что споры плесени находятся в воздухе и могут  появляется не только на продуктах, но и  на стенах, одежде и т.д.</a:t>
            </a:r>
            <a:br>
              <a:rPr lang="ru-RU" sz="1800" dirty="0" smtClean="0"/>
            </a:br>
            <a:r>
              <a:rPr lang="ru-RU" sz="1800" dirty="0" smtClean="0"/>
              <a:t>Плесень является причиной </a:t>
            </a:r>
            <a:r>
              <a:rPr lang="ru-RU" sz="1800" dirty="0"/>
              <a:t>многих </a:t>
            </a:r>
            <a:r>
              <a:rPr lang="ru-RU" sz="1800" dirty="0" smtClean="0"/>
              <a:t>заболеваний</a:t>
            </a:r>
            <a:br>
              <a:rPr lang="ru-RU" sz="1800" dirty="0" smtClean="0"/>
            </a:br>
            <a:r>
              <a:rPr lang="ru-RU" sz="1800" dirty="0" smtClean="0"/>
              <a:t>-астма</a:t>
            </a:r>
            <a:r>
              <a:rPr lang="ru-RU" sz="1800" dirty="0"/>
              <a:t>, аллергия;</a:t>
            </a:r>
            <a:br>
              <a:rPr lang="ru-RU" sz="1800" dirty="0"/>
            </a:br>
            <a:r>
              <a:rPr lang="ru-RU" sz="1800" dirty="0" smtClean="0"/>
              <a:t>-хроническая </a:t>
            </a:r>
            <a:r>
              <a:rPr lang="ru-RU" sz="1800" dirty="0"/>
              <a:t>заложенность носа;</a:t>
            </a:r>
            <a:br>
              <a:rPr lang="ru-RU" sz="1800" dirty="0"/>
            </a:br>
            <a:r>
              <a:rPr lang="ru-RU" sz="1800" dirty="0"/>
              <a:t>-</a:t>
            </a:r>
            <a:r>
              <a:rPr lang="ru-RU" sz="1800" dirty="0" smtClean="0"/>
              <a:t>экземы</a:t>
            </a:r>
            <a:r>
              <a:rPr lang="ru-RU" sz="1800" dirty="0"/>
              <a:t>, дерматит;</a:t>
            </a:r>
            <a:br>
              <a:rPr lang="ru-RU" sz="1800" dirty="0"/>
            </a:br>
            <a:r>
              <a:rPr lang="ru-RU" sz="1800" dirty="0" smtClean="0"/>
              <a:t>-астма</a:t>
            </a:r>
            <a:r>
              <a:rPr lang="ru-RU" sz="1800" dirty="0"/>
              <a:t>, аллергия;</a:t>
            </a:r>
            <a:br>
              <a:rPr lang="ru-RU" sz="1800" dirty="0"/>
            </a:br>
            <a:r>
              <a:rPr lang="ru-RU" sz="1800" dirty="0" smtClean="0"/>
              <a:t>•приступы </a:t>
            </a:r>
            <a:r>
              <a:rPr lang="ru-RU" sz="1800" dirty="0"/>
              <a:t>удушья;</a:t>
            </a:r>
            <a:br>
              <a:rPr lang="ru-RU" sz="1800" dirty="0"/>
            </a:br>
            <a:r>
              <a:rPr lang="ru-RU" sz="1800" dirty="0" smtClean="0"/>
              <a:t>•хроническая </a:t>
            </a:r>
            <a:r>
              <a:rPr lang="ru-RU" sz="1800" dirty="0"/>
              <a:t>заложенность носа;</a:t>
            </a:r>
            <a:br>
              <a:rPr lang="ru-RU" sz="1800" dirty="0"/>
            </a:br>
            <a:r>
              <a:rPr lang="ru-RU" sz="1800" dirty="0" smtClean="0"/>
              <a:t>•экземы</a:t>
            </a:r>
            <a:r>
              <a:rPr lang="ru-RU" sz="1800" dirty="0"/>
              <a:t>, дерматит;</a:t>
            </a:r>
            <a:br>
              <a:rPr lang="ru-RU" sz="1800" dirty="0"/>
            </a:br>
            <a:r>
              <a:rPr lang="ru-RU" sz="1800" dirty="0" smtClean="0"/>
              <a:t>•конъюнктивит</a:t>
            </a:r>
            <a:r>
              <a:rPr lang="ru-RU" sz="1800" dirty="0"/>
              <a:t>, стоматит</a:t>
            </a:r>
            <a:r>
              <a:rPr lang="ru-RU" sz="1800" dirty="0" smtClean="0"/>
              <a:t>;</a:t>
            </a:r>
            <a:br>
              <a:rPr lang="ru-RU" sz="1800" dirty="0" smtClean="0"/>
            </a:br>
            <a:r>
              <a:rPr lang="ru-RU" sz="1800" b="1" dirty="0" smtClean="0"/>
              <a:t>По этой причине от нее необходимо срочно избавляться</a:t>
            </a:r>
            <a:r>
              <a:rPr lang="ru-RU" sz="1800" dirty="0" smtClean="0"/>
              <a:t>!!!!!!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50" y="3645024"/>
            <a:ext cx="3213100" cy="248113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325" y="3644900"/>
            <a:ext cx="3308350" cy="2481263"/>
          </a:xfrm>
        </p:spPr>
      </p:pic>
    </p:spTree>
    <p:extLst>
      <p:ext uri="{BB962C8B-B14F-4D97-AF65-F5344CB8AC3E}">
        <p14:creationId xmlns:p14="http://schemas.microsoft.com/office/powerpoint/2010/main" val="398128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1800" dirty="0" smtClean="0"/>
              <a:t>Также я узнал, что плесень приносит </a:t>
            </a:r>
            <a:r>
              <a:rPr lang="ru-RU" sz="1800" b="1" dirty="0" smtClean="0"/>
              <a:t>пользу</a:t>
            </a:r>
            <a:r>
              <a:rPr lang="ru-RU" sz="1800" dirty="0"/>
              <a:t>!!!</a:t>
            </a:r>
            <a:br>
              <a:rPr lang="ru-RU" sz="1800" dirty="0"/>
            </a:br>
            <a:r>
              <a:rPr lang="ru-RU" sz="1800" dirty="0"/>
              <a:t>Александр Флеминг, человек, который изобрёл пенициллин</a:t>
            </a:r>
            <a:r>
              <a:rPr lang="ru-RU" sz="1800" dirty="0" smtClean="0"/>
              <a:t>. Из  спор зеленой плесени.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Ему </a:t>
            </a:r>
            <a:r>
              <a:rPr lang="ru-RU" sz="1800" dirty="0"/>
              <a:t>принадлежит  идея использовать микробов в борьбе с </a:t>
            </a:r>
            <a:r>
              <a:rPr lang="ru-RU" sz="1800" dirty="0" smtClean="0"/>
              <a:t>микробами. Благодаря этому открытию было спасено ни одно поколение людей. И до сих пор используется в медицине.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21088"/>
            <a:ext cx="4038600" cy="2216181"/>
          </a:xfr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3573016"/>
            <a:ext cx="3055316" cy="2820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3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1800" dirty="0" smtClean="0"/>
              <a:t>Кроме пользы плесени в лечебных целях, еще её используют при </a:t>
            </a:r>
            <a:r>
              <a:rPr lang="ru-RU" sz="1800" dirty="0"/>
              <a:t>изготовлении сыра </a:t>
            </a:r>
            <a:r>
              <a:rPr lang="ru-RU" sz="1800" dirty="0" smtClean="0"/>
              <a:t>Рокфор. Такой сыр очень полезен для человека, так как он богат белком.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3904522" cy="2841625"/>
          </a:xfrm>
        </p:spPr>
      </p:pic>
    </p:spTree>
    <p:extLst>
      <p:ext uri="{BB962C8B-B14F-4D97-AF65-F5344CB8AC3E}">
        <p14:creationId xmlns:p14="http://schemas.microsoft.com/office/powerpoint/2010/main" val="267185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2000" b="1" dirty="0"/>
              <a:t>Рекомендации по защиты от плесени</a:t>
            </a:r>
            <a:r>
              <a:rPr lang="ru-RU" sz="1800" dirty="0"/>
              <a:t>:</a:t>
            </a:r>
            <a:br>
              <a:rPr lang="ru-RU" sz="1800" dirty="0"/>
            </a:br>
            <a:r>
              <a:rPr lang="ru-RU" sz="1800" dirty="0" smtClean="0"/>
              <a:t> </a:t>
            </a:r>
            <a:r>
              <a:rPr lang="ru-RU" sz="1800" dirty="0"/>
              <a:t>1. Проветривайте комнату</a:t>
            </a:r>
            <a:r>
              <a:rPr lang="ru-RU" sz="1800" dirty="0" smtClean="0"/>
              <a:t>;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2</a:t>
            </a:r>
            <a:r>
              <a:rPr lang="ru-RU" sz="1800" dirty="0"/>
              <a:t>. Уменьшать влажность воздуха внутри жилища</a:t>
            </a:r>
            <a:r>
              <a:rPr lang="ru-RU" sz="1800" dirty="0" smtClean="0"/>
              <a:t>;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3</a:t>
            </a:r>
            <a:r>
              <a:rPr lang="ru-RU" sz="1800" dirty="0"/>
              <a:t>. При строительстве или ремонте используйте только сухие материалы</a:t>
            </a:r>
            <a:r>
              <a:rPr lang="ru-RU" sz="1800" dirty="0" smtClean="0"/>
              <a:t>;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4</a:t>
            </a:r>
            <a:r>
              <a:rPr lang="ru-RU" sz="1800" dirty="0"/>
              <a:t>. Протирайте влажные места сухой тряпкой</a:t>
            </a:r>
            <a:r>
              <a:rPr lang="ru-RU" sz="1800" dirty="0" smtClean="0"/>
              <a:t>;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5.Проветривайте </a:t>
            </a:r>
            <a:r>
              <a:rPr lang="ru-RU" sz="1800" dirty="0"/>
              <a:t>вещи перед тем, как убрать в </a:t>
            </a:r>
            <a:r>
              <a:rPr lang="ru-RU" sz="1800" dirty="0" smtClean="0"/>
              <a:t>шкафы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И я буду всегда помнить, </a:t>
            </a:r>
            <a:r>
              <a:rPr lang="ru-RU" sz="1800" dirty="0"/>
              <a:t>что предупредить появление плесени гораздо легче и дешевле, чем удалять грибок и устранять последствия такого поражения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0274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96855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b="1" dirty="0" smtClean="0"/>
              <a:t>Вывод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В ходе исследовательской работы я </a:t>
            </a:r>
            <a:r>
              <a:rPr lang="ru-RU" sz="1800" dirty="0" smtClean="0"/>
              <a:t>узнал, </a:t>
            </a:r>
            <a:r>
              <a:rPr lang="ru-RU" sz="1800" dirty="0"/>
              <a:t>что такое плесень, как она распространяется, и что некоторые плесневые грибы вызывают болезни человека. Поэтому нельзя нарушать сроки и условия хранения продуктов питания. А заплесневевшие продукты нужно сразу же выбрасывать.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Но </a:t>
            </a:r>
            <a:r>
              <a:rPr lang="ru-RU" sz="1800" dirty="0"/>
              <a:t>есть и другие плесневые грибы: одни используют в сыроварении, а один из видов плесневых грибков выделяет  </a:t>
            </a:r>
            <a:r>
              <a:rPr lang="ru-RU" sz="1800" dirty="0" smtClean="0"/>
              <a:t>лекарство  </a:t>
            </a:r>
            <a:r>
              <a:rPr lang="ru-RU" sz="1800" dirty="0"/>
              <a:t>пенициллин, который стал первым эффективным антибиотиком. </a:t>
            </a:r>
            <a:br>
              <a:rPr lang="ru-RU" sz="1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40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294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Проектная работа на тему:  «Плесень вокруг нас». Ученика «1 Г» класса Калинина Никиты.</vt:lpstr>
      <vt:lpstr>        </vt:lpstr>
      <vt:lpstr>Плесень - простонародное название грибка</vt:lpstr>
      <vt:lpstr>Для исследования я взял несколько продуктов -кусочек хлеба и компот. Поставил оба продукта в теплое место. Через неделю на них появилась плесень.  В компоте появилась по причине , что споры плесени небыли уничтожены при приготовлении, они попадают во внутрь и компот закисает и покрывается сверху плесенью. А хлеб  положил в благоприятную среду для  появления плесени- при температуре + 25. И влажность около 80%. Такой опыт я проводил несколько раз на разных продуктах и менял условия. Чем меньше была температура и влажность , тем больше времени требовалось для появлении плесени. </vt:lpstr>
      <vt:lpstr>Имея на руках литературу я прочел ,что споры плесени находятся в воздухе и могут  появляется не только на продуктах, но и  на стенах, одежде и т.д. Плесень является причиной многих заболеваний -астма, аллергия; -хроническая заложенность носа; -экземы, дерматит; -астма, аллергия; •приступы удушья; •хроническая заложенность носа; •экземы, дерматит; •конъюнктивит, стоматит; По этой причине от нее необходимо срочно избавляться!!!!!!</vt:lpstr>
      <vt:lpstr>Также я узнал, что плесень приносит пользу!!! Александр Флеминг, человек, который изобрёл пенициллин. Из  спор зеленой плесени. Ему принадлежит  идея использовать микробов в борьбе с микробами. Благодаря этому открытию было спасено ни одно поколение людей. И до сих пор используется в медицине.  </vt:lpstr>
      <vt:lpstr>Кроме пользы плесени в лечебных целях, еще её используют при изготовлении сыра Рокфор. Такой сыр очень полезен для человека, так как он богат белком.</vt:lpstr>
      <vt:lpstr>Рекомендации по защиты от плесени:  1. Проветривайте комнату;  2. Уменьшать влажность воздуха внутри жилища;  3. При строительстве или ремонте используйте только сухие материалы;  4. Протирайте влажные места сухой тряпкой;   5.Проветривайте вещи перед тем, как убрать в шкафы  И я буду всегда помнить, что предупредить появление плесени гораздо легче и дешевле, чем удалять грибок и устранять последствия такого поражения </vt:lpstr>
      <vt:lpstr>Вывод В ходе исследовательской работы я узнал, что такое плесень, как она распространяется, и что некоторые плесневые грибы вызывают болезни человека. Поэтому нельзя нарушать сроки и условия хранения продуктов питания. А заплесневевшие продукты нужно сразу же выбрасывать.    Но есть и другие плесневые грибы: одни используют в сыроварении, а один из видов плесневых грибков выделяет  лекарство  пенициллин, который стал первым эффективным антибиотиком.   </vt:lpstr>
      <vt:lpstr>Литература: 1.Энциклопедия сенсаций. Для детей средн. и старш.шк.возр. / Ричард Платт [пер. с англ Т. Покидаева]. — М. 2.Интернет 3. ПОЛИТ.РУ \ ИССЛЕДОВАНИЯ \ Многоликая плесень («Наука и жизнь» (2009. № 10)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Плесень окружает нас.</dc:title>
  <dc:creator>Alex</dc:creator>
  <cp:lastModifiedBy>Alex</cp:lastModifiedBy>
  <cp:revision>25</cp:revision>
  <dcterms:created xsi:type="dcterms:W3CDTF">2014-12-08T08:09:15Z</dcterms:created>
  <dcterms:modified xsi:type="dcterms:W3CDTF">2014-12-11T08:54:21Z</dcterms:modified>
</cp:coreProperties>
</file>