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4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УЧИТЕЛЬ ГОДА 2015\урок. ПОДЗЕМНЫЕ ВОДЫ\тема урока ПОДЗЕМНЫЕ ВОДЫ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504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:\УЧИТЕЛЬ ГОДА 2015\урок. ПОДЗЕМНЫЕ ВОДЫ\тема урока ПОДЗЕМНЫЕ ВОДЫ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19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J:\УЧИТЕЛЬ ГОДА 2015\урок. ПОДЗЕМНЫЕ ВОДЫ\тема урока ПОДЗЕМНЫЕ ВОДЫ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879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:\УЧИТЕЛЬ ГОДА 2015\урок. ПОДЗЕМНЫЕ ВОДЫ\тема урока ПОДЗЕМНЫЕ ВОДЫ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94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УЧИТЕЛЬ ГОДА 2015\урок. ПОДЗЕМНЫЕ ВОДЫ\тема урока ПОДЗЕМНЫЕ ВОДЫ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24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УЧИТЕЛЬ ГОДА 2015\урок. ПОДЗЕМНЫЕ ВОДЫ\тема урока ПОДЗЕМНЫЕ ВОДЫ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60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УЧИТЕЛЬ ГОДА 2015\урок. ПОДЗЕМНЫЕ ВОДЫ\тема урока ПОДЗЕМНЫЕ ВОДЫ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407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УЧИТЕЛЬ ГОДА 2015\урок. ПОДЗЕМНЫЕ ВОДЫ\тема урока ПОДЗЕМНЫЕ ВОДЫ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38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УЧИТЕЛЬ ГОДА 2015\урок. ПОДЗЕМНЫЕ ВОДЫ\тема урока ПОДЗЕМНЫЕ ВОДЫ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04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УЧИТЕЛЬ ГОДА 2015\урок. ПОДЗЕМНЫЕ ВОДЫ\тема урока ПОДЗЕМНЫЕ ВОДЫ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563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УЧИТЕЛЬ ГОДА 2015\урок. ПОДЗЕМНЫЕ ВОДЫ\тема урока ПОДЗЕМНЫЕ ВОДЫ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615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:\УЧИТЕЛЬ ГОДА 2015\урок. ПОДЗЕМНЫЕ ВОДЫ\тема урока ПОДЗЕМНЫЕ ВОДЫ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109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Kolesnikova</cp:lastModifiedBy>
  <cp:revision>1</cp:revision>
  <dcterms:created xsi:type="dcterms:W3CDTF">2015-02-06T15:11:44Z</dcterms:created>
  <dcterms:modified xsi:type="dcterms:W3CDTF">2015-02-06T15:14:06Z</dcterms:modified>
</cp:coreProperties>
</file>