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5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6F55C-4836-4CAA-B9A8-484529B3AED5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FA95E-2CC5-40A4-8F67-8AD671D035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6F55C-4836-4CAA-B9A8-484529B3AED5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FA95E-2CC5-40A4-8F67-8AD671D035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6F55C-4836-4CAA-B9A8-484529B3AED5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FA95E-2CC5-40A4-8F67-8AD671D035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6F55C-4836-4CAA-B9A8-484529B3AED5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FA95E-2CC5-40A4-8F67-8AD671D035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6F55C-4836-4CAA-B9A8-484529B3AED5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FA95E-2CC5-40A4-8F67-8AD671D035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6F55C-4836-4CAA-B9A8-484529B3AED5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FA95E-2CC5-40A4-8F67-8AD671D035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6F55C-4836-4CAA-B9A8-484529B3AED5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FA95E-2CC5-40A4-8F67-8AD671D035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6F55C-4836-4CAA-B9A8-484529B3AED5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FA95E-2CC5-40A4-8F67-8AD671D035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6F55C-4836-4CAA-B9A8-484529B3AED5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FA95E-2CC5-40A4-8F67-8AD671D035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6F55C-4836-4CAA-B9A8-484529B3AED5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FA95E-2CC5-40A4-8F67-8AD671D035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6F55C-4836-4CAA-B9A8-484529B3AED5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5FA95E-2CC5-40A4-8F67-8AD671D035E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06F55C-4836-4CAA-B9A8-484529B3AED5}" type="datetimeFigureOut">
              <a:rPr lang="ru-RU" smtClean="0"/>
              <a:t>11.11.2014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5FA95E-2CC5-40A4-8F67-8AD671D035E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Правила Дорожного Движения</a:t>
            </a:r>
            <a:br>
              <a:rPr lang="ru-RU" dirty="0" smtClean="0"/>
            </a:br>
            <a:r>
              <a:rPr lang="ru-RU" dirty="0" smtClean="0"/>
              <a:t>Транспорт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Группа «Звездочки»</a:t>
            </a:r>
          </a:p>
          <a:p>
            <a:r>
              <a:rPr lang="ru-RU" dirty="0" smtClean="0"/>
              <a:t>Воспитатель: Харитонова А.Р.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Самолет</a:t>
            </a:r>
            <a:endParaRPr lang="ru-RU" dirty="0"/>
          </a:p>
        </p:txBody>
      </p:sp>
      <p:pic>
        <p:nvPicPr>
          <p:cNvPr id="4" name="Содержимое 3" descr="ima2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3043" y="2127875"/>
            <a:ext cx="6657484" cy="3944331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Виды транспорта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Наземный</a:t>
            </a:r>
            <a:endParaRPr lang="ru-RU" dirty="0"/>
          </a:p>
        </p:txBody>
      </p:sp>
      <p:pic>
        <p:nvPicPr>
          <p:cNvPr id="4" name="Рисунок 3" descr="rech18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2285992"/>
            <a:ext cx="7326397" cy="375672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Воздушный транспорт</a:t>
            </a:r>
            <a:endParaRPr lang="ru-RU" dirty="0"/>
          </a:p>
        </p:txBody>
      </p:sp>
      <p:pic>
        <p:nvPicPr>
          <p:cNvPr id="4" name="Содержимое 3" descr="image1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2910" y="1861096"/>
            <a:ext cx="8124103" cy="4139671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Водный транспорт</a:t>
            </a:r>
            <a:endParaRPr lang="ru-RU" dirty="0"/>
          </a:p>
        </p:txBody>
      </p:sp>
      <p:pic>
        <p:nvPicPr>
          <p:cNvPr id="4" name="Содержимое 3" descr="449553_origin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77527" y="1600200"/>
            <a:ext cx="6788945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Поземный транспорт</a:t>
            </a:r>
            <a:endParaRPr lang="ru-RU" dirty="0"/>
          </a:p>
        </p:txBody>
      </p:sp>
      <p:pic>
        <p:nvPicPr>
          <p:cNvPr id="4" name="Содержимое 3" descr="visitdusseldorf_113009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2" y="1928802"/>
            <a:ext cx="6581775" cy="3705225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Служебные машины</a:t>
            </a:r>
            <a:endParaRPr lang="ru-RU" dirty="0"/>
          </a:p>
        </p:txBody>
      </p:sp>
      <p:pic>
        <p:nvPicPr>
          <p:cNvPr id="4" name="Содержимое 3" descr="служ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86380" y="4286256"/>
            <a:ext cx="2676525" cy="1704975"/>
          </a:xfrm>
        </p:spPr>
      </p:pic>
      <p:pic>
        <p:nvPicPr>
          <p:cNvPr id="5" name="Рисунок 4" descr="служ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28662" y="4429132"/>
            <a:ext cx="2838450" cy="1609725"/>
          </a:xfrm>
          <a:prstGeom prst="rect">
            <a:avLst/>
          </a:prstGeom>
        </p:spPr>
      </p:pic>
      <p:pic>
        <p:nvPicPr>
          <p:cNvPr id="6" name="Рисунок 5" descr="служ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4876" y="1785926"/>
            <a:ext cx="2857500" cy="1600200"/>
          </a:xfrm>
          <a:prstGeom prst="rect">
            <a:avLst/>
          </a:prstGeom>
        </p:spPr>
      </p:pic>
      <p:pic>
        <p:nvPicPr>
          <p:cNvPr id="7" name="Рисунок 6" descr="служ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14348" y="1571612"/>
            <a:ext cx="2686050" cy="170497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ПДД</a:t>
            </a:r>
            <a:endParaRPr lang="ru-RU" dirty="0"/>
          </a:p>
        </p:txBody>
      </p:sp>
      <p:pic>
        <p:nvPicPr>
          <p:cNvPr id="4" name="Содержимое 3" descr="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983677" y="1600200"/>
            <a:ext cx="3176645" cy="45259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4977e00dffb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5002" y="928671"/>
            <a:ext cx="8156088" cy="5662206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Автобус</a:t>
            </a:r>
            <a:endParaRPr lang="ru-RU" dirty="0"/>
          </a:p>
        </p:txBody>
      </p:sp>
      <p:pic>
        <p:nvPicPr>
          <p:cNvPr id="4" name="Содержимое 3" descr="maz-avtobus_10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26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Правила Дорожного Движения Транспорт</vt:lpstr>
      <vt:lpstr>Виды транспорта</vt:lpstr>
      <vt:lpstr>Воздушный транспорт</vt:lpstr>
      <vt:lpstr>Водный транспорт</vt:lpstr>
      <vt:lpstr>Поземный транспорт</vt:lpstr>
      <vt:lpstr>Служебные машины</vt:lpstr>
      <vt:lpstr>ПДД</vt:lpstr>
      <vt:lpstr>Слайд 8</vt:lpstr>
      <vt:lpstr>Автобус</vt:lpstr>
      <vt:lpstr>Самолет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Дорожного Движения Транспорт</dc:title>
  <dc:creator>User</dc:creator>
  <cp:lastModifiedBy>User</cp:lastModifiedBy>
  <cp:revision>5</cp:revision>
  <dcterms:created xsi:type="dcterms:W3CDTF">2014-11-11T16:56:46Z</dcterms:created>
  <dcterms:modified xsi:type="dcterms:W3CDTF">2014-11-11T17:37:38Z</dcterms:modified>
</cp:coreProperties>
</file>