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9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FD6CA-352A-4EDB-BDE5-E323FE9D3801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51966-C8CE-43DC-8803-733AB22972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3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BC250-90C0-4FED-A262-5BE649E5E052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F9C36-A1E3-4896-A249-1741633D4C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77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F7A19-793C-47FC-9ECC-21C7ED2992B2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AC032-AB8B-4BF9-9EF8-1450D18D81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5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Imagen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t="2298" r="2681" b="1884"/>
          <a:stretch>
            <a:fillRect/>
          </a:stretch>
        </p:blipFill>
        <p:spPr bwMode="auto">
          <a:xfrm>
            <a:off x="0" y="-1143000"/>
            <a:ext cx="9144000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EC3B-B346-4838-8AD4-0EA71407484B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67500-5579-47CE-8DE0-DC6E20A114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17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3F9C3-7F99-4835-9D88-0729D126362A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2A494-583B-4794-8DDA-B0303C6EB4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0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DD42E-A2C5-4AF5-A851-46DEC0129620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BBF60-9068-4452-A7C6-D23B964763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06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9E792-85E5-4288-8744-DCA524852CB6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4F9E-56FD-4072-B01B-86243BDD74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7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92A44-3940-4B35-AFD0-2ADD5D22803E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1F9B9-C42A-4A32-8CCA-D563BF380F9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16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F9F1-36D5-434F-9513-272645D3F3F8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F4A81-C24A-41CB-9720-A145280029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70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DD328-66E1-42C0-B561-B3F497170848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542B2-3912-4808-8C83-832DA24175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61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95DFB-C05E-451D-9E77-355B8535113D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15630-64D2-48A1-AD98-8DC3E3177F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245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uario\Mis documentos\Mis imágenes\Panel-6-Solar-System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143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DCFF56-B2CE-4CA1-9761-2ED96A3C9576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526C18EB-C1DF-4D66-9B0F-49004282C0C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9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kern="1200">
          <a:ln>
            <a:solidFill>
              <a:sysClr val="windowText" lastClr="000000"/>
            </a:solidFill>
          </a:ln>
          <a:solidFill>
            <a:srgbClr val="FFC000"/>
          </a:solidFill>
          <a:effectLst>
            <a:outerShdw blurRad="50800" dist="38100" algn="l" rotWithShape="0">
              <a:prstClr val="black"/>
            </a:outerShdw>
          </a:effectLst>
          <a:latin typeface="Arial Blac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FFC000"/>
          </a:solidFill>
          <a:latin typeface="Arial Black" pitchFamily="34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ln>
            <a:solidFill>
              <a:sysClr val="windowText" lastClr="000000"/>
            </a:solidFill>
          </a:ln>
          <a:solidFill>
            <a:schemeClr val="tx1"/>
          </a:solidFill>
          <a:effectLst>
            <a:outerShdw blurRad="50800" dist="38100" dir="18900000" algn="bl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ln>
            <a:solidFill>
              <a:sysClr val="windowText" lastClr="000000"/>
            </a:solidFill>
          </a:ln>
          <a:solidFill>
            <a:schemeClr val="tx1"/>
          </a:solidFill>
          <a:effectLst>
            <a:outerShdw blurRad="50800" dist="38100" dir="18900000" algn="bl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ln>
            <a:solidFill>
              <a:sysClr val="windowText" lastClr="000000"/>
            </a:solidFill>
          </a:ln>
          <a:solidFill>
            <a:schemeClr val="tx1"/>
          </a:solidFill>
          <a:effectLst>
            <a:outerShdw blurRad="50800" dist="38100" dir="18900000" algn="bl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ln>
            <a:solidFill>
              <a:sysClr val="windowText" lastClr="000000"/>
            </a:solidFill>
          </a:ln>
          <a:solidFill>
            <a:schemeClr val="tx1"/>
          </a:solidFill>
          <a:effectLst>
            <a:outerShdw blurRad="50800" dist="38100" dir="18900000" algn="bl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olcdn.com/photogalleryassets/latnews/802114/sucesos-universo-2009-ST19-asteroide-1040LG111209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chools.keldysh.ru/school1413/astronom/Bak/com_gal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dic.academic.ru/pictures/enc_biography/m_33355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stronom-ntl.narod.ru/astro/soulsys/moon5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fivedoves.com/letters/dec2010/Big_Dipper_Arizona_Science_Planetarium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14480" y="2130425"/>
            <a:ext cx="6743720" cy="1470025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Брейн</a:t>
            </a:r>
            <a:r>
              <a:rPr lang="ru-RU" dirty="0" smtClean="0"/>
              <a:t> – ринг</a:t>
            </a:r>
            <a:br>
              <a:rPr lang="ru-RU" dirty="0" smtClean="0"/>
            </a:br>
            <a:r>
              <a:rPr lang="es-VE" dirty="0" smtClean="0"/>
              <a:t>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1 часть – общие сведения о космосе и космонавтах.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2 часть – задачи.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Космические тела размером от километра и выше, которые не являются спутниками планет, а движутся вокруг Солнца самостоятельно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143000"/>
            <a:ext cx="6347048" cy="293407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i="1" dirty="0" smtClean="0"/>
              <a:t>Астероиды</a:t>
            </a:r>
            <a:endParaRPr lang="ru-RU" dirty="0"/>
          </a:p>
        </p:txBody>
      </p:sp>
      <p:pic>
        <p:nvPicPr>
          <p:cNvPr id="13316" name="Picture 4" descr="Картинка 14 из 4666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" y="1927225"/>
            <a:ext cx="6157913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Как называется комета, которая через каждые 75 лет появляется около нашей планеты?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143000"/>
            <a:ext cx="6563072" cy="221399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Комета Галлея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15364" name="Picture 2" descr="Картинка 10 из 206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844675"/>
            <a:ext cx="6376988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Назовите самый известный у нас метеорит, упавший в тайге Восточной Сибири 30 июня 1908 года.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143000"/>
            <a:ext cx="6779096" cy="293407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Тунгусский метеорит</a:t>
            </a:r>
            <a:endParaRPr lang="ru-RU" dirty="0"/>
          </a:p>
        </p:txBody>
      </p:sp>
      <p:pic>
        <p:nvPicPr>
          <p:cNvPr id="17412" name="Picture 2" descr="http://kolyan.net/uploads/posts/2008-07/thumbs/1214973284_f_149144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133600"/>
            <a:ext cx="564515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Как отличить по внешнему виду серп растущей Луны от убывающей?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43000"/>
            <a:ext cx="7499176" cy="2430016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i="1" dirty="0" smtClean="0"/>
              <a:t>Для средней полосы: если Луна выглядит как буква С, то это «старая», убывающая Луна. Если Луна выглядит как буква С, повернутая на 180°, - это растущая Луна.</a:t>
            </a:r>
            <a:endParaRPr lang="ru-RU" dirty="0"/>
          </a:p>
        </p:txBody>
      </p:sp>
      <p:pic>
        <p:nvPicPr>
          <p:cNvPr id="19460" name="Picture 2" descr="http://tolkovatelsnov.ru/netcat_files/Image/22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3357563"/>
            <a:ext cx="37433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 descr="http://mshealthy.com.ua/gif/luna-ubivausha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997200"/>
            <a:ext cx="26384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В какой момент в космическом корабле возникает невесомость?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Сразу после выхода корабля на орбиту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1 часть</a:t>
            </a:r>
            <a:br>
              <a:rPr lang="ru-RU" dirty="0" smtClean="0"/>
            </a:br>
            <a:r>
              <a:rPr lang="ru-RU" dirty="0" smtClean="0"/>
              <a:t>Назовите все планеты солнечной системы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43000"/>
            <a:ext cx="7283152" cy="2646040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Кого называли «великим мечтателем»? Он же первым сделал проект космической ракеты?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143000"/>
            <a:ext cx="6923112" cy="1637928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i="1" dirty="0" smtClean="0"/>
              <a:t>Константин Эдуардович Циолковский</a:t>
            </a:r>
            <a:endParaRPr lang="ru-RU" dirty="0"/>
          </a:p>
        </p:txBody>
      </p:sp>
      <p:pic>
        <p:nvPicPr>
          <p:cNvPr id="23556" name="Picture 2" descr="Картинка 5 из 607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205038"/>
            <a:ext cx="3060700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43000"/>
            <a:ext cx="7499176" cy="2358008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Назовите серии советских космических кораблей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43000"/>
            <a:ext cx="7859216" cy="185395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i="1" dirty="0" smtClean="0"/>
              <a:t>«Восток», «Восход», «Союз», «Салют», «Мир», «Прогресс»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Кем и когда была осуществлена первая высадка людей на Луну?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43000"/>
            <a:ext cx="7571184" cy="2286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i="1" dirty="0" smtClean="0"/>
              <a:t>Космический корабль США «Апполон-11» впервые совершил посадку на Луну. Экипаж-3 человека: Нил </a:t>
            </a:r>
            <a:r>
              <a:rPr lang="ru-RU" i="1" dirty="0" err="1" smtClean="0"/>
              <a:t>Амстронг</a:t>
            </a:r>
            <a:r>
              <a:rPr lang="ru-RU" i="1" dirty="0" smtClean="0"/>
              <a:t>, Эдвин </a:t>
            </a:r>
            <a:r>
              <a:rPr lang="ru-RU" i="1" dirty="0" err="1" smtClean="0"/>
              <a:t>Олдрин</a:t>
            </a:r>
            <a:r>
              <a:rPr lang="ru-RU" i="1" dirty="0" smtClean="0"/>
              <a:t>, Майкл Коллинз.21 июля 1969 года Нил </a:t>
            </a:r>
            <a:r>
              <a:rPr lang="ru-RU" i="1" dirty="0" err="1" smtClean="0"/>
              <a:t>Амстронг</a:t>
            </a:r>
            <a:r>
              <a:rPr lang="ru-RU" i="1" dirty="0" smtClean="0"/>
              <a:t> и Эдвин </a:t>
            </a:r>
            <a:r>
              <a:rPr lang="ru-RU" i="1" dirty="0" err="1" smtClean="0"/>
              <a:t>Олдрин</a:t>
            </a:r>
            <a:r>
              <a:rPr lang="ru-RU" i="1" dirty="0" smtClean="0"/>
              <a:t> совершили  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i="1" dirty="0" smtClean="0"/>
              <a:t>« прогулку» по Луне</a:t>
            </a:r>
            <a:endParaRPr lang="ru-RU" dirty="0"/>
          </a:p>
        </p:txBody>
      </p:sp>
      <p:pic>
        <p:nvPicPr>
          <p:cNvPr id="27652" name="Picture 2" descr="Картинка 27 из 61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51225"/>
            <a:ext cx="4259263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Часть 2</a:t>
            </a:r>
            <a:br>
              <a:rPr lang="ru-RU" dirty="0" smtClean="0"/>
            </a:b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Космический </a:t>
            </a:r>
            <a:r>
              <a:rPr lang="ru-RU" dirty="0" err="1" smtClean="0"/>
              <a:t>судоку</a:t>
            </a:r>
            <a:endParaRPr lang="ru-RU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Необходимо заполнить свободные клетки так, чтобы в каждой строке, в каждом столбце и в каждом квадрате 2 на 2 названия планет Марс, Венера, Сатурн, Нептун встречались только 1 раз.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813" y="3789363"/>
          <a:ext cx="6096000" cy="148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68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Нептун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Венера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Нептун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Сатурн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Марс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Марс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Венера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2565400"/>
          <a:ext cx="8229600" cy="148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Марс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Нептун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Сатурн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Венера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Венера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Сатурн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Марс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Нептун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Сатурн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Венера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Нептун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Марс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Нептун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Марс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Венера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Сатурн</a:t>
                      </a:r>
                      <a:endParaRPr lang="ru-RU" sz="1800" dirty="0"/>
                    </a:p>
                  </a:txBody>
                  <a:tcPr marT="45700" marB="457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Вычислить, сколько дней потребуется, чтобы проехать на машине от Земли до Солнца, если скорость машины 180 км/ч, а расстояние от Земли до солнца 149597893 км.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effectLst/>
                <a:latin typeface="Arial" panose="020B0604020202020204" pitchFamily="34" charset="0"/>
              </a:rPr>
              <a:t>Ответ</a:t>
            </a:r>
          </a:p>
        </p:txBody>
      </p:sp>
      <p:sp>
        <p:nvSpPr>
          <p:cNvPr id="53251" name="Rectangle 3"/>
          <p:cNvSpPr>
            <a:spLocks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effectLst/>
              </a:rPr>
              <a:t>149597893:180=831099,406 (ч)</a:t>
            </a:r>
          </a:p>
          <a:p>
            <a:r>
              <a:rPr lang="ru-RU" smtClean="0">
                <a:ln>
                  <a:noFill/>
                </a:ln>
                <a:effectLst/>
              </a:rPr>
              <a:t>34212 (дней)</a:t>
            </a:r>
          </a:p>
          <a:p>
            <a:r>
              <a:rPr lang="ru-RU" smtClean="0">
                <a:ln>
                  <a:noFill/>
                </a:ln>
                <a:effectLst/>
              </a:rPr>
              <a:t>1107 мес.</a:t>
            </a:r>
          </a:p>
          <a:p>
            <a:r>
              <a:rPr lang="ru-RU" smtClean="0">
                <a:ln>
                  <a:noFill/>
                </a:ln>
                <a:effectLst/>
              </a:rPr>
              <a:t>92 года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Меркурий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Венера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Земля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Марс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Юпитер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Сатурн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Уран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Нептун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Плутон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Длина экватора Луны примерно равна 10,9 тыс. км. Чему равен диаметр Луны? (ответ округлить до сотен)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3471 или 3500 км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charset="0"/>
              <a:buChar char="•"/>
              <a:defRPr/>
            </a:pPr>
            <a:r>
              <a:rPr lang="ru-RU" dirty="0" smtClean="0"/>
              <a:t>Площадь поверхности планеты Меркурий = 75 </a:t>
            </a:r>
            <a:r>
              <a:rPr lang="ru-RU" dirty="0" err="1" smtClean="0"/>
              <a:t>млн</a:t>
            </a:r>
            <a:r>
              <a:rPr lang="ru-RU" dirty="0" smtClean="0"/>
              <a:t> квадратных км. Это составляет 15/92 площади поверхности планеты Венера. Найти площадь поверхности планеты Венера.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460000000 квадратных км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Вычислить длину круговой орбиты искусственного спутника Земли, если спутник вращается на расстоянии 350 км от Земли, а диаметр Земли примерно равен 12700 км.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Радиус Земли = 12700/2=6350 км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42076 км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За 2 оборота по круговой орбите вокруг Земли космический корабль проделал путь 84152 км. На какой высоте над поверхностью Земли находится корабль, если радиус Земли 6370 км.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330 км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Спасибо за игру!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Подводим итоги.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Через какие созвездия проходит Солнце, совершая свой годичный путь?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4000" i="1" dirty="0" smtClean="0"/>
              <a:t>Овен, Телец, Близнецы, Рак, Лев, Дева, Весы, Скорпион, Стрелец, Козерог, Водолей, Рыбы</a:t>
            </a:r>
            <a:r>
              <a:rPr lang="ru-RU" sz="4000" dirty="0" smtClean="0"/>
              <a:t>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3600" dirty="0" smtClean="0"/>
              <a:t>Какая планета известна под именем Утренней или Вечерней звезды?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43000"/>
            <a:ext cx="7787208" cy="3798168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4000" dirty="0" smtClean="0"/>
              <a:t>Венера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3200" dirty="0" smtClean="0"/>
              <a:t>В древнем Китае это созвездие называли «</a:t>
            </a:r>
            <a:r>
              <a:rPr lang="ru-RU" sz="3200" dirty="0" err="1" smtClean="0"/>
              <a:t>Пе-теу</a:t>
            </a:r>
            <a:r>
              <a:rPr lang="ru-RU" sz="3200" dirty="0" smtClean="0"/>
              <a:t>», что означает «кастрюля». В Средней Азии, где много лошадей, про эти звезды говорили «Конь на привязи». А как это созвездие называется у нас?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Ответ 4</a:t>
            </a:r>
            <a:br>
              <a:rPr lang="ru-RU" dirty="0" smtClean="0"/>
            </a:br>
            <a:r>
              <a:rPr lang="ru-RU" dirty="0" smtClean="0"/>
              <a:t>Ковш Большой Медведицы</a:t>
            </a:r>
            <a:endParaRPr lang="ru-RU" dirty="0"/>
          </a:p>
        </p:txBody>
      </p:sp>
      <p:pic>
        <p:nvPicPr>
          <p:cNvPr id="11267" name="Picture 2" descr="Картинка 36 из 179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89138"/>
            <a:ext cx="606583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1972671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221A9C-DDE7-4376-94AF-AED9E5BE9A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</Words>
  <Application>Microsoft Office PowerPoint</Application>
  <PresentationFormat>Экран (4:3)</PresentationFormat>
  <Paragraphs>110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Arial Black</vt:lpstr>
      <vt:lpstr>Calibri</vt:lpstr>
      <vt:lpstr>TP101972671_template</vt:lpstr>
      <vt:lpstr>Брейн – ринг  </vt:lpstr>
      <vt:lpstr>1 часть Назовите все планеты солнечной системы</vt:lpstr>
      <vt:lpstr>ответы</vt:lpstr>
      <vt:lpstr>Вопрос 2</vt:lpstr>
      <vt:lpstr>Ответ 2</vt:lpstr>
      <vt:lpstr>Вопрос 3</vt:lpstr>
      <vt:lpstr>Ответ 3</vt:lpstr>
      <vt:lpstr>Вопрос 4</vt:lpstr>
      <vt:lpstr>Ответ 4 Ковш Большой Медведицы</vt:lpstr>
      <vt:lpstr>Презентация PowerPoint</vt:lpstr>
      <vt:lpstr>Ответ </vt:lpstr>
      <vt:lpstr>Вопрос</vt:lpstr>
      <vt:lpstr>Ответ</vt:lpstr>
      <vt:lpstr>Вопрос</vt:lpstr>
      <vt:lpstr>Ответ</vt:lpstr>
      <vt:lpstr>Вопрос </vt:lpstr>
      <vt:lpstr>Ответ</vt:lpstr>
      <vt:lpstr>Вопрос</vt:lpstr>
      <vt:lpstr>Ответ</vt:lpstr>
      <vt:lpstr>Вопрос</vt:lpstr>
      <vt:lpstr>Ответ</vt:lpstr>
      <vt:lpstr>Вопрос</vt:lpstr>
      <vt:lpstr>Ответ</vt:lpstr>
      <vt:lpstr>Вопрос</vt:lpstr>
      <vt:lpstr>Ответ</vt:lpstr>
      <vt:lpstr>Часть 2 Вопрос</vt:lpstr>
      <vt:lpstr>Ответ</vt:lpstr>
      <vt:lpstr>Вопрос</vt:lpstr>
      <vt:lpstr>Ответ</vt:lpstr>
      <vt:lpstr>Вопрос</vt:lpstr>
      <vt:lpstr>Ответ</vt:lpstr>
      <vt:lpstr>Вопрос</vt:lpstr>
      <vt:lpstr>Ответ</vt:lpstr>
      <vt:lpstr>Вопрос</vt:lpstr>
      <vt:lpstr>Ответ</vt:lpstr>
      <vt:lpstr>Вопрос</vt:lpstr>
      <vt:lpstr>Ответ</vt:lpstr>
      <vt:lpstr>Спасибо за игру!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Брейн – ринг  </dc:title>
  <dc:creator>Наталия</dc:creator>
  <cp:lastModifiedBy>koll76@mail.ru</cp:lastModifiedBy>
  <cp:revision>1</cp:revision>
  <dcterms:modified xsi:type="dcterms:W3CDTF">2015-02-06T17:58:49Z</dcterms:modified>
</cp:coreProperties>
</file>