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85" r:id="rId2"/>
    <p:sldId id="256" r:id="rId3"/>
    <p:sldId id="271" r:id="rId4"/>
    <p:sldId id="259" r:id="rId5"/>
    <p:sldId id="258" r:id="rId6"/>
    <p:sldId id="260" r:id="rId7"/>
    <p:sldId id="257" r:id="rId8"/>
    <p:sldId id="265" r:id="rId9"/>
    <p:sldId id="277" r:id="rId10"/>
    <p:sldId id="266" r:id="rId11"/>
    <p:sldId id="282" r:id="rId12"/>
    <p:sldId id="280" r:id="rId13"/>
    <p:sldId id="263" r:id="rId14"/>
    <p:sldId id="262" r:id="rId15"/>
    <p:sldId id="270" r:id="rId16"/>
    <p:sldId id="264" r:id="rId17"/>
    <p:sldId id="274" r:id="rId18"/>
    <p:sldId id="273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0000"/>
    <a:srgbClr val="FFFF00"/>
    <a:srgbClr val="FF99CC"/>
    <a:srgbClr val="800080"/>
    <a:srgbClr val="FF6600"/>
    <a:srgbClr val="FFFFFF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320" autoAdjust="0"/>
  </p:normalViewPr>
  <p:slideViewPr>
    <p:cSldViewPr>
      <p:cViewPr varScale="1">
        <p:scale>
          <a:sx n="74" d="100"/>
          <a:sy n="74" d="100"/>
        </p:scale>
        <p:origin x="129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50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C8DDA80-165F-4EAD-B7DD-604A606B344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3756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F72D117-FD5E-416F-9F02-FA76FE7F3447}" type="slidenum">
              <a:rPr lang="ru-RU"/>
              <a:pPr eaLnBrk="1" hangingPunct="1"/>
              <a:t>9</a:t>
            </a:fld>
            <a:endParaRPr lang="ru-RU"/>
          </a:p>
        </p:txBody>
      </p:sp>
      <p:sp>
        <p:nvSpPr>
          <p:cNvPr id="2253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63839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5DC20FA-7418-4426-9B10-52926715AF2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508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C1A464-7421-4560-BD1E-4277DCBC724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9041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F13A12-E418-4B9A-95B7-6D5184837E7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69467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9FA605-AE6B-4BAE-BFE7-B066BFB1EDC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992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C81E4E-3624-4DE7-801E-EA6DB0C2DF0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7401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23D54D-3496-4730-8DE6-107F3E74F66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8918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B2202D7-723B-451B-B226-D301500568C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7583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E98842-57AD-4473-9057-BFBA52E7D7D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9116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E713F-56F3-426B-9027-DC6FE58ED61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9321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E315B0-368A-4DC0-8E75-93294096377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3097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D0E26C-CB32-4BDE-868C-BB92801E199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0190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7F740F-8A1D-428C-AEB3-9D532906E17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049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FEB3828-A281-49E8-9BEC-648EA89D3647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image" Target="../media/image3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gif"/><Relationship Id="rId5" Type="http://schemas.openxmlformats.org/officeDocument/2006/relationships/image" Target="../media/image3.wmf"/><Relationship Id="rId4" Type="http://schemas.openxmlformats.org/officeDocument/2006/relationships/image" Target="../media/image1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gif"/><Relationship Id="rId5" Type="http://schemas.openxmlformats.org/officeDocument/2006/relationships/image" Target="../media/image3.wmf"/><Relationship Id="rId4" Type="http://schemas.openxmlformats.org/officeDocument/2006/relationships/image" Target="../media/image20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7" Type="http://schemas.openxmlformats.org/officeDocument/2006/relationships/image" Target="../media/image2.gi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wmf"/><Relationship Id="rId5" Type="http://schemas.openxmlformats.org/officeDocument/2006/relationships/image" Target="../media/image1.wmf"/><Relationship Id="rId4" Type="http://schemas.openxmlformats.org/officeDocument/2006/relationships/image" Target="../media/image23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image" Target="../media/image25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wmf"/><Relationship Id="rId4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gif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gif"/><Relationship Id="rId5" Type="http://schemas.openxmlformats.org/officeDocument/2006/relationships/image" Target="../media/image3.wmf"/><Relationship Id="rId4" Type="http://schemas.openxmlformats.org/officeDocument/2006/relationships/image" Target="../media/image1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image" Target="../media/image3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image" Target="../media/image3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image" Target="../media/image3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pic>
        <p:nvPicPr>
          <p:cNvPr id="2053" name="Picture 14" descr="J009917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2672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14" descr="J009917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-2586037" y="3119437"/>
            <a:ext cx="57912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14" descr="J009917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0"/>
            <a:ext cx="48768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14" descr="J009917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681663" y="3005137"/>
            <a:ext cx="58674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14" descr="J009917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6238875"/>
            <a:ext cx="51054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381000" y="1905000"/>
            <a:ext cx="7772400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72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66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charset="0"/>
              </a:rPr>
              <a:t>  День Матери</a:t>
            </a:r>
          </a:p>
        </p:txBody>
      </p:sp>
      <p:pic>
        <p:nvPicPr>
          <p:cNvPr id="2059" name="Picture 19" descr="f84[1]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810000"/>
            <a:ext cx="16002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0" name="Picture 19" descr="f84[1]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5105400"/>
            <a:ext cx="145415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1" name="Picture 19" descr="f84[1]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4724400"/>
            <a:ext cx="15240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2" name="Picture 19" descr="J009917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135100">
            <a:off x="6354762" y="3878263"/>
            <a:ext cx="3167063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3" name="Picture 19" descr="f84[1]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5257800"/>
            <a:ext cx="990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4" name="Picture 19" descr="J009917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5681">
            <a:off x="3332163" y="5724525"/>
            <a:ext cx="3757612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5" name="Picture 19" descr="f84[1]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3200400"/>
            <a:ext cx="1066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6" name="Picture 19" descr="f84[1]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5105400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7" name="Picture 19" descr="f84[1]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2813" y="4419600"/>
            <a:ext cx="126047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8" name="Picture 2" descr="D:\коллекция картинок\АНИМАШКИ\Цветы\flowers32[1]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4114800"/>
            <a:ext cx="1714500" cy="2281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9" name="Picture 3" descr="D:\коллекция картинок\АНИМАШКИ\Цветы\flowers32[1]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4991100"/>
            <a:ext cx="1066800" cy="141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0" name="Picture 14" descr="J009917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38875"/>
            <a:ext cx="40386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Mama_i_dochka_chitayut_Dve_jen_seminar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8915400" cy="1905000"/>
          </a:xfrm>
        </p:spPr>
        <p:txBody>
          <a:bodyPr/>
          <a:lstStyle/>
          <a:p>
            <a:pPr algn="l" eaLnBrk="1" hangingPunct="1"/>
            <a:r>
              <a:rPr lang="ru-RU" sz="4000" smtClean="0">
                <a:solidFill>
                  <a:srgbClr val="FF0066"/>
                </a:solidFill>
              </a:rPr>
              <a:t>Мама</a:t>
            </a:r>
            <a:r>
              <a:rPr lang="ru-RU" sz="4000" smtClean="0">
                <a:solidFill>
                  <a:srgbClr val="FF0000"/>
                </a:solidFill>
              </a:rPr>
              <a:t> </a:t>
            </a:r>
            <a:r>
              <a:rPr lang="ru-RU" sz="4000" smtClean="0">
                <a:solidFill>
                  <a:schemeClr val="accent2"/>
                </a:solidFill>
              </a:rPr>
              <a:t>– это огромное окно в мир. </a:t>
            </a:r>
            <a:r>
              <a:rPr lang="ru-RU" sz="2000" smtClean="0">
                <a:solidFill>
                  <a:schemeClr val="accent2"/>
                </a:solidFill>
              </a:rPr>
              <a:t>Она помогает малышу понять красоту леса и неба, луны и солнца, облаков и звезд…</a:t>
            </a:r>
            <a:r>
              <a:rPr lang="ru-RU" sz="2000" smtClean="0"/>
              <a:t>  </a:t>
            </a:r>
            <a:r>
              <a:rPr lang="ru-RU" sz="3600" b="1" smtClean="0">
                <a:solidFill>
                  <a:srgbClr val="FF0066"/>
                </a:solidFill>
              </a:rPr>
              <a:t>Мамины уроки – на всю жизнь !</a:t>
            </a:r>
          </a:p>
        </p:txBody>
      </p:sp>
      <p:pic>
        <p:nvPicPr>
          <p:cNvPr id="11268" name="Picture 5" descr="J009917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43600"/>
            <a:ext cx="91440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7" descr="J009917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456198">
            <a:off x="7315200" y="4953000"/>
            <a:ext cx="20574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6" descr="f84[1]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4724400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0066"/>
                </a:solidFill>
              </a:rPr>
              <a:t>Нашим бабушкам!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b="1" i="1" smtClean="0">
                <a:solidFill>
                  <a:schemeClr val="accent2"/>
                </a:solidFill>
              </a:rPr>
              <a:t>Если у нас радость, они радуются вместе с нами, а если грустно - они успокоят и утешат.</a:t>
            </a:r>
            <a:r>
              <a:rPr lang="ru-RU" smtClean="0">
                <a:solidFill>
                  <a:schemeClr val="accent2"/>
                </a:solidFill>
              </a:rPr>
              <a:t> </a:t>
            </a:r>
          </a:p>
          <a:p>
            <a:pPr eaLnBrk="1" hangingPunct="1"/>
            <a:endParaRPr lang="ru-RU" smtClean="0">
              <a:solidFill>
                <a:schemeClr val="accent2"/>
              </a:solidFill>
            </a:endParaRPr>
          </a:p>
        </p:txBody>
      </p:sp>
      <p:sp>
        <p:nvSpPr>
          <p:cNvPr id="12293" name="Rectangle 4"/>
          <p:cNvSpPr>
            <a:spLocks noChangeArrowheads="1"/>
          </p:cNvSpPr>
          <p:nvPr/>
        </p:nvSpPr>
        <p:spPr bwMode="auto">
          <a:xfrm>
            <a:off x="685800" y="3306763"/>
            <a:ext cx="7423150" cy="228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3600" b="1" i="1">
                <a:solidFill>
                  <a:srgbClr val="FF0066"/>
                </a:solidFill>
              </a:rPr>
              <a:t>А какие золотые руки у наших бабушек, сколько они всего умеют делать! </a:t>
            </a:r>
          </a:p>
          <a:p>
            <a:pPr eaLnBrk="1" hangingPunct="1"/>
            <a:endParaRPr lang="ru-RU" sz="3600" b="1" i="1">
              <a:solidFill>
                <a:srgbClr val="FF0066"/>
              </a:solidFill>
            </a:endParaRPr>
          </a:p>
        </p:txBody>
      </p:sp>
      <p:pic>
        <p:nvPicPr>
          <p:cNvPr id="12294" name="Picture 6" descr="J009917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15050"/>
            <a:ext cx="91440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7" descr="J009917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H="1">
            <a:off x="5367337" y="3014663"/>
            <a:ext cx="679132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Picture 9" descr="J009917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456198">
            <a:off x="5937250" y="5065713"/>
            <a:ext cx="312420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7" name="Picture 8" descr="f84[1]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4648200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80" name="Rectangle 1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pic>
        <p:nvPicPr>
          <p:cNvPr id="13315" name="Picture 3" descr="81131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7" b="9085"/>
          <a:stretch>
            <a:fillRect/>
          </a:stretch>
        </p:blipFill>
        <p:spPr>
          <a:xfrm>
            <a:off x="0" y="0"/>
            <a:ext cx="9144000" cy="6159500"/>
          </a:xfrm>
        </p:spPr>
      </p:pic>
      <p:pic>
        <p:nvPicPr>
          <p:cNvPr id="13316" name="Picture 5" descr="J018781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04800"/>
            <a:ext cx="1831975" cy="133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Rectangle 10"/>
          <p:cNvSpPr>
            <a:spLocks noGrp="1" noChangeArrowheads="1"/>
          </p:cNvSpPr>
          <p:nvPr>
            <p:ph type="title"/>
          </p:nvPr>
        </p:nvSpPr>
        <p:spPr>
          <a:xfrm>
            <a:off x="0" y="5181600"/>
            <a:ext cx="9448800" cy="1524000"/>
          </a:xfrm>
        </p:spPr>
        <p:txBody>
          <a:bodyPr/>
          <a:lstStyle/>
          <a:p>
            <a:pPr eaLnBrk="1" hangingPunct="1"/>
            <a:r>
              <a:rPr lang="ru-RU" sz="4000" b="1" i="1" smtClean="0"/>
              <a:t> </a:t>
            </a:r>
            <a:r>
              <a:rPr lang="ru-RU" sz="2400" smtClean="0">
                <a:solidFill>
                  <a:schemeClr val="accent2"/>
                </a:solidFill>
              </a:rPr>
              <a:t>Каждую секунду в мире рождается три человека, и они тоже вскоре смогут произнести слово </a:t>
            </a:r>
            <a:r>
              <a:rPr lang="ru-RU" sz="2400" smtClean="0">
                <a:solidFill>
                  <a:srgbClr val="FF0066"/>
                </a:solidFill>
              </a:rPr>
              <a:t>“мама”.</a:t>
            </a:r>
            <a:r>
              <a:rPr lang="ru-RU" sz="2400" smtClean="0">
                <a:solidFill>
                  <a:schemeClr val="accent2"/>
                </a:solidFill>
              </a:rPr>
              <a:t> С первого дня жизни ребенка мать живет его дыханием, его слезами и улыбками</a:t>
            </a:r>
            <a:r>
              <a:rPr lang="ru-RU" sz="2400" smtClean="0"/>
              <a:t>.</a:t>
            </a:r>
            <a:r>
              <a:rPr lang="ru-RU" sz="4000" smtClean="0"/>
              <a:t> </a:t>
            </a:r>
          </a:p>
        </p:txBody>
      </p:sp>
      <p:pic>
        <p:nvPicPr>
          <p:cNvPr id="13318" name="Picture 11" descr="J009917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-2690019" y="2690019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14" descr="J009917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456198">
            <a:off x="6248400" y="4572000"/>
            <a:ext cx="28956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13" descr="f84[1]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419100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145bi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4339" name="Rectangle 5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696200" cy="1600200"/>
          </a:xfrm>
        </p:spPr>
        <p:txBody>
          <a:bodyPr/>
          <a:lstStyle/>
          <a:p>
            <a:pPr algn="l" eaLnBrk="1" hangingPunct="1"/>
            <a:r>
              <a:rPr lang="ru-RU" sz="3600" b="1" i="1" smtClean="0">
                <a:solidFill>
                  <a:schemeClr val="accent2"/>
                </a:solidFill>
              </a:rPr>
              <a:t>Солнце согревает все живое, а ее любовь жизнь малыша. </a:t>
            </a:r>
            <a:r>
              <a:rPr lang="ru-RU" sz="3600" b="1" i="1" smtClean="0">
                <a:solidFill>
                  <a:srgbClr val="FF0066"/>
                </a:solidFill>
              </a:rPr>
              <a:t>У мамы самое доброе и ласковое сердце, самые добрые и ласковые руки на свете!</a:t>
            </a:r>
            <a:r>
              <a:rPr lang="ru-RU" sz="4000" smtClean="0"/>
              <a:t> </a:t>
            </a:r>
          </a:p>
        </p:txBody>
      </p:sp>
      <p:pic>
        <p:nvPicPr>
          <p:cNvPr id="14340" name="Picture 7" descr="J009917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15050"/>
            <a:ext cx="91440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8" descr="J0187817"/>
          <p:cNvPicPr>
            <a:picLocks noChangeAspect="1" noChangeArrowheads="1"/>
          </p:cNvPicPr>
          <p:nvPr>
            <p:ph type="body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4800" y="4114800"/>
            <a:ext cx="1544638" cy="2001838"/>
          </a:xfrm>
          <a:noFill/>
        </p:spPr>
      </p:pic>
      <p:pic>
        <p:nvPicPr>
          <p:cNvPr id="14342" name="Picture 9" descr="J009917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456198">
            <a:off x="6629400" y="5181600"/>
            <a:ext cx="2362200" cy="45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Picture 10" descr="f84[1]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4724400"/>
            <a:ext cx="1371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5181600" y="152400"/>
            <a:ext cx="3962400" cy="5715000"/>
          </a:xfrm>
        </p:spPr>
        <p:txBody>
          <a:bodyPr/>
          <a:lstStyle/>
          <a:p>
            <a:pPr eaLnBrk="1" hangingPunct="1"/>
            <a:r>
              <a:rPr lang="ru-RU" sz="2800" b="1" smtClean="0"/>
              <a:t>  Мать-чудо мира! Своей готовностью к самопожертвованию она наделяет ребёнка чувством надежности, защищенности!</a:t>
            </a:r>
          </a:p>
        </p:txBody>
      </p:sp>
      <p:pic>
        <p:nvPicPr>
          <p:cNvPr id="15364" name="Picture 4" descr="anne_cocuk_resimleri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5113338" cy="6858000"/>
          </a:xfrm>
        </p:spPr>
      </p:pic>
      <p:pic>
        <p:nvPicPr>
          <p:cNvPr id="15365" name="Picture 5" descr="J018782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4648200"/>
            <a:ext cx="1808163" cy="183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6" descr="J018781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5029200"/>
            <a:ext cx="1065213" cy="160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8" descr="J009917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54738"/>
            <a:ext cx="5791200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Picture 9" descr="J009917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1743075" y="2752725"/>
            <a:ext cx="62484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9" name="Picture 12" descr="J009917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310588">
            <a:off x="7086600" y="457200"/>
            <a:ext cx="1828800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0" name="Picture 11" descr="f84[1]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2286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pic>
        <p:nvPicPr>
          <p:cNvPr id="16387" name="Picture 4" descr="mamarebenoklubov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6350"/>
            <a:ext cx="7007225" cy="6851650"/>
          </a:xfrm>
        </p:spPr>
      </p:pic>
      <p:pic>
        <p:nvPicPr>
          <p:cNvPr id="16388" name="Picture 6" descr="J009917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43600"/>
            <a:ext cx="67325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438400" y="304800"/>
            <a:ext cx="6705600" cy="1981200"/>
          </a:xfrm>
        </p:spPr>
        <p:txBody>
          <a:bodyPr/>
          <a:lstStyle/>
          <a:p>
            <a:pPr algn="l" eaLnBrk="1" hangingPunct="1"/>
            <a:r>
              <a:rPr lang="ru-RU" b="1" smtClean="0">
                <a:solidFill>
                  <a:srgbClr val="FF0066"/>
                </a:solidFill>
              </a:rPr>
              <a:t>С  ПРАЗДНИКОМ ВАС!</a:t>
            </a:r>
          </a:p>
        </p:txBody>
      </p:sp>
      <p:pic>
        <p:nvPicPr>
          <p:cNvPr id="16390" name="Picture 8" descr="NA01357_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4784725"/>
            <a:ext cx="2819400" cy="207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9" descr="f84[1]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48006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2" name="Picture 10" descr="f84[1]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5410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3" name="Picture 11" descr="f84[1]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48006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4" name="Picture 12" descr="J009917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-2440781" y="2974181"/>
            <a:ext cx="6172200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pic>
        <p:nvPicPr>
          <p:cNvPr id="17411" name="Picture 4" descr="f_1815850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6781800" cy="6781800"/>
          </a:xfrm>
        </p:spPr>
      </p:pic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>
          <a:xfrm>
            <a:off x="3505200" y="304800"/>
            <a:ext cx="5486400" cy="1371600"/>
          </a:xfrm>
        </p:spPr>
        <p:txBody>
          <a:bodyPr/>
          <a:lstStyle/>
          <a:p>
            <a:pPr algn="l" eaLnBrk="1" hangingPunct="1"/>
            <a:r>
              <a:rPr lang="ru-RU" sz="3600" b="1" smtClean="0">
                <a:solidFill>
                  <a:srgbClr val="FF0066"/>
                </a:solidFill>
              </a:rPr>
              <a:t>Пожелаем матерям всего мира :счастья, добра, мира, любви !</a:t>
            </a:r>
          </a:p>
        </p:txBody>
      </p:sp>
      <p:pic>
        <p:nvPicPr>
          <p:cNvPr id="17413" name="Picture 6" descr="J009917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15050"/>
            <a:ext cx="67818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7" descr="f84[1]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44196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9" descr="J009917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-2713831" y="2713831"/>
            <a:ext cx="6096000" cy="66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8229600" cy="4694238"/>
          </a:xfrm>
        </p:spPr>
        <p:txBody>
          <a:bodyPr/>
          <a:lstStyle/>
          <a:p>
            <a:pPr algn="l" eaLnBrk="1" hangingPunct="1"/>
            <a:r>
              <a:rPr lang="ru-RU" sz="3600" b="1" smtClean="0">
                <a:solidFill>
                  <a:srgbClr val="3333FF"/>
                </a:solidFill>
              </a:rPr>
              <a:t>      Дорогие женщины!</a:t>
            </a:r>
            <a:br>
              <a:rPr lang="ru-RU" sz="3600" b="1" smtClean="0">
                <a:solidFill>
                  <a:srgbClr val="3333FF"/>
                </a:solidFill>
              </a:rPr>
            </a:br>
            <a:r>
              <a:rPr lang="ru-RU" sz="3600" b="1" smtClean="0">
                <a:solidFill>
                  <a:srgbClr val="FF0066"/>
                </a:solidFill>
              </a:rPr>
              <a:t>Пусть ваши лица устают только от улыбок, а руки –от букетов цветов!</a:t>
            </a:r>
            <a:br>
              <a:rPr lang="ru-RU" sz="3600" b="1" smtClean="0">
                <a:solidFill>
                  <a:srgbClr val="FF0066"/>
                </a:solidFill>
              </a:rPr>
            </a:br>
            <a:r>
              <a:rPr lang="ru-RU" sz="3600" b="1" smtClean="0">
                <a:solidFill>
                  <a:srgbClr val="FF0066"/>
                </a:solidFill>
              </a:rPr>
              <a:t>Пусть ваш домашний очаг всегда украшает уют, достаток, любовь, счастье!</a:t>
            </a:r>
            <a:br>
              <a:rPr lang="ru-RU" sz="3600" b="1" smtClean="0">
                <a:solidFill>
                  <a:srgbClr val="FF0066"/>
                </a:solidFill>
              </a:rPr>
            </a:br>
            <a:r>
              <a:rPr lang="ru-RU" sz="3600" b="1" smtClean="0">
                <a:solidFill>
                  <a:srgbClr val="FF0066"/>
                </a:solidFill>
              </a:rPr>
              <a:t>Пусть ваши дети будут послушными!</a:t>
            </a:r>
          </a:p>
        </p:txBody>
      </p:sp>
      <p:pic>
        <p:nvPicPr>
          <p:cNvPr id="18436" name="Picture 3" descr="657a8bc2b97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581400"/>
            <a:ext cx="373380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7" descr="J009917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15050"/>
            <a:ext cx="67818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8" descr="J009917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-2718593" y="2718593"/>
            <a:ext cx="6096000" cy="65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pic>
        <p:nvPicPr>
          <p:cNvPr id="19459" name="Picture 2" descr="i-108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0"/>
            <a:ext cx="70104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0" y="228600"/>
            <a:ext cx="6324600" cy="22002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Спасибо за внимаие!</a:t>
            </a:r>
          </a:p>
        </p:txBody>
      </p:sp>
      <p:pic>
        <p:nvPicPr>
          <p:cNvPr id="19461" name="Picture 5" descr="J009917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5867400"/>
            <a:ext cx="6503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560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5128" name="AutoShape 8"/>
          <p:cNvSpPr>
            <a:spLocks noChangeArrowheads="1"/>
          </p:cNvSpPr>
          <p:nvPr/>
        </p:nvSpPr>
        <p:spPr bwMode="auto">
          <a:xfrm>
            <a:off x="5181600" y="762000"/>
            <a:ext cx="3810000" cy="5715000"/>
          </a:xfrm>
          <a:prstGeom prst="flowChartAlternateProcess">
            <a:avLst/>
          </a:prstGeom>
          <a:gradFill rotWithShape="1">
            <a:gsLst>
              <a:gs pos="0">
                <a:schemeClr val="bg1"/>
              </a:gs>
              <a:gs pos="50000">
                <a:srgbClr val="FF99CC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>
              <a:latin typeface="Arial" charset="0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>
          <a:xfrm>
            <a:off x="5257800" y="304800"/>
            <a:ext cx="3886200" cy="6172200"/>
          </a:xfrm>
        </p:spPr>
        <p:txBody>
          <a:bodyPr/>
          <a:lstStyle/>
          <a:p>
            <a:pPr eaLnBrk="1" hangingPunct="1"/>
            <a:r>
              <a:rPr lang="ru-RU" sz="4000" smtClean="0">
                <a:solidFill>
                  <a:srgbClr val="FF0066"/>
                </a:solidFill>
              </a:rPr>
              <a:t>САМАЯ ПРЕКРАСНАЯ ИЗ ЖЕНЩИН - ЖЕНЩИНА С РЕБЁНКОМ  НА РУКАХ!</a:t>
            </a:r>
          </a:p>
        </p:txBody>
      </p:sp>
      <p:pic>
        <p:nvPicPr>
          <p:cNvPr id="3077" name="Picture 6" descr="170859700071d47aca0cd9075e981cbc0dd3d1553d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9" b="5531"/>
          <a:stretch>
            <a:fillRect/>
          </a:stretch>
        </p:blipFill>
        <p:spPr>
          <a:xfrm>
            <a:off x="152400" y="228600"/>
            <a:ext cx="4894263" cy="6477000"/>
          </a:xfrm>
        </p:spPr>
      </p:pic>
      <p:pic>
        <p:nvPicPr>
          <p:cNvPr id="3078" name="Picture 10" descr="J009917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183313"/>
            <a:ext cx="5562600" cy="67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12" descr="J009917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645568" y="2874168"/>
            <a:ext cx="6019800" cy="72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13" descr="J009917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640682" y="2778918"/>
            <a:ext cx="6324600" cy="76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14" descr="J009917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563"/>
            <a:ext cx="51054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16" descr="f84[1]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5867400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Picture 17" descr="f84[1]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Picture 18" descr="f84[1]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4419600"/>
            <a:ext cx="8763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Picture 21" descr="J009917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4525" y="6448425"/>
            <a:ext cx="2149475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Picture 19" descr="f84[1]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0198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Picture 20" descr="f84[1]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5181600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6" name="Rectangle 1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chemeClr val="accent2"/>
                </a:solidFill>
              </a:rPr>
              <a:t>Не случайно народная мудрость слово </a:t>
            </a:r>
            <a:r>
              <a:rPr lang="ru-RU" sz="2800" b="1" smtClean="0">
                <a:solidFill>
                  <a:srgbClr val="FF0000"/>
                </a:solidFill>
              </a:rPr>
              <a:t>“мама”</a:t>
            </a:r>
            <a:r>
              <a:rPr lang="ru-RU" sz="2800" b="1" smtClean="0">
                <a:solidFill>
                  <a:schemeClr val="accent2"/>
                </a:solidFill>
              </a:rPr>
              <a:t> поставила рядом с другим великим словом – </a:t>
            </a:r>
            <a:r>
              <a:rPr lang="ru-RU" sz="2800" b="1" smtClean="0">
                <a:solidFill>
                  <a:srgbClr val="FF0000"/>
                </a:solidFill>
              </a:rPr>
              <a:t>“Родина”.</a:t>
            </a:r>
            <a:r>
              <a:rPr lang="ru-RU" sz="4000" smtClean="0"/>
              <a:t> </a:t>
            </a:r>
          </a:p>
        </p:txBody>
      </p:sp>
      <p:pic>
        <p:nvPicPr>
          <p:cNvPr id="4100" name="Picture 6" descr="nursingpillow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" y="1981200"/>
            <a:ext cx="4495800" cy="4495800"/>
          </a:xfrm>
        </p:spPr>
      </p:pic>
      <p:sp>
        <p:nvSpPr>
          <p:cNvPr id="23565" name="Rectangle 13"/>
          <p:cNvSpPr>
            <a:spLocks noGrp="1" noChangeArrowheads="1"/>
          </p:cNvSpPr>
          <p:nvPr>
            <p:ph type="body" sz="half" idx="2"/>
          </p:nvPr>
        </p:nvSpPr>
        <p:spPr>
          <a:xfrm>
            <a:off x="5410200" y="990600"/>
            <a:ext cx="3124200" cy="2133600"/>
          </a:xfrm>
        </p:spPr>
        <p:txBody>
          <a:bodyPr/>
          <a:lstStyle/>
          <a:p>
            <a:pPr algn="ctr" eaLnBrk="1" hangingPunct="1"/>
            <a:r>
              <a:rPr lang="ru-RU" sz="2800" b="1" smtClean="0">
                <a:solidFill>
                  <a:srgbClr val="FF0000"/>
                </a:solidFill>
              </a:rPr>
              <a:t>Дом</a:t>
            </a:r>
          </a:p>
          <a:p>
            <a:pPr algn="ctr" eaLnBrk="1" hangingPunct="1"/>
            <a:r>
              <a:rPr lang="ru-RU" sz="2800" b="1" smtClean="0">
                <a:solidFill>
                  <a:srgbClr val="FF0000"/>
                </a:solidFill>
              </a:rPr>
              <a:t>Папа</a:t>
            </a:r>
          </a:p>
          <a:p>
            <a:pPr algn="ctr" eaLnBrk="1" hangingPunct="1"/>
            <a:r>
              <a:rPr lang="ru-RU" sz="2800" b="1" smtClean="0">
                <a:solidFill>
                  <a:srgbClr val="FF0000"/>
                </a:solidFill>
              </a:rPr>
              <a:t>Мама</a:t>
            </a:r>
          </a:p>
          <a:p>
            <a:pPr algn="ctr" eaLnBrk="1" hangingPunct="1"/>
            <a:r>
              <a:rPr lang="ru-RU" sz="2800" b="1" smtClean="0">
                <a:solidFill>
                  <a:srgbClr val="FF0000"/>
                </a:solidFill>
              </a:rPr>
              <a:t>Семья</a:t>
            </a:r>
          </a:p>
          <a:p>
            <a:pPr algn="ctr" eaLnBrk="1" hangingPunct="1"/>
            <a:r>
              <a:rPr lang="ru-RU" sz="2800" b="1" smtClean="0">
                <a:solidFill>
                  <a:srgbClr val="FF0000"/>
                </a:solidFill>
              </a:rPr>
              <a:t>Солнышко</a:t>
            </a:r>
          </a:p>
          <a:p>
            <a:pPr algn="ctr" eaLnBrk="1" hangingPunct="1"/>
            <a:r>
              <a:rPr lang="ru-RU" sz="2800" b="1" smtClean="0">
                <a:solidFill>
                  <a:srgbClr val="FF0000"/>
                </a:solidFill>
              </a:rPr>
              <a:t>Школа</a:t>
            </a:r>
          </a:p>
          <a:p>
            <a:pPr algn="ctr" eaLnBrk="1" hangingPunct="1"/>
            <a:r>
              <a:rPr lang="ru-RU" sz="2800" b="1" smtClean="0">
                <a:solidFill>
                  <a:srgbClr val="FF0000"/>
                </a:solidFill>
              </a:rPr>
              <a:t>Хлеб</a:t>
            </a:r>
          </a:p>
          <a:p>
            <a:pPr algn="ctr" eaLnBrk="1" hangingPunct="1"/>
            <a:r>
              <a:rPr lang="ru-RU" sz="2800" b="1" smtClean="0">
                <a:solidFill>
                  <a:srgbClr val="FF0000"/>
                </a:solidFill>
              </a:rPr>
              <a:t>Труд</a:t>
            </a:r>
          </a:p>
          <a:p>
            <a:pPr algn="ctr" eaLnBrk="1" hangingPunct="1"/>
            <a:r>
              <a:rPr lang="ru-RU" sz="2800" b="1" smtClean="0">
                <a:solidFill>
                  <a:srgbClr val="FF0000"/>
                </a:solidFill>
              </a:rPr>
              <a:t>Москва</a:t>
            </a:r>
          </a:p>
          <a:p>
            <a:pPr algn="ctr" eaLnBrk="1" hangingPunct="1"/>
            <a:r>
              <a:rPr lang="ru-RU" sz="2800" b="1" smtClean="0">
                <a:solidFill>
                  <a:srgbClr val="FF0000"/>
                </a:solidFill>
              </a:rPr>
              <a:t>Россия</a:t>
            </a:r>
          </a:p>
          <a:p>
            <a:pPr algn="ctr" eaLnBrk="1" hangingPunct="1"/>
            <a:r>
              <a:rPr lang="ru-RU" sz="2800" b="1" smtClean="0">
                <a:solidFill>
                  <a:srgbClr val="FF0000"/>
                </a:solidFill>
              </a:rPr>
              <a:t>Победа</a:t>
            </a:r>
          </a:p>
          <a:p>
            <a:pPr eaLnBrk="1" hangingPunct="1"/>
            <a:endParaRPr lang="ru-RU" sz="2800" b="1" smtClean="0">
              <a:solidFill>
                <a:srgbClr val="FF0000"/>
              </a:solidFill>
            </a:endParaRPr>
          </a:p>
        </p:txBody>
      </p:sp>
      <p:pic>
        <p:nvPicPr>
          <p:cNvPr id="4102" name="Picture 15" descr="J009917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54738"/>
            <a:ext cx="5791200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19" descr="J009917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456198">
            <a:off x="7315200" y="5867400"/>
            <a:ext cx="20574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18" descr="f84[1]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5791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3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5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5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35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35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35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35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35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35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356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356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356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 descr="J019942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5159375"/>
            <a:ext cx="2228850" cy="169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4" descr="xn-b1ab7abkm4ewa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971800"/>
            <a:ext cx="8915400" cy="3322638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FF0066"/>
                </a:solidFill>
              </a:rPr>
              <a:t>Мама, мамочка!</a:t>
            </a:r>
            <a:r>
              <a:rPr lang="ru-RU" sz="3600" b="1" smtClean="0">
                <a:solidFill>
                  <a:srgbClr val="0033CC"/>
                </a:solidFill>
              </a:rPr>
              <a:t> Сколько тепла таит это слово! Материнская любовь способна греть нас всегда, потому что дети – самое дорогое для матери. </a:t>
            </a:r>
            <a:r>
              <a:rPr lang="ru-RU" sz="3600" b="1" smtClean="0">
                <a:solidFill>
                  <a:srgbClr val="FF0066"/>
                </a:solidFill>
              </a:rPr>
              <a:t>Мама – первый учитель и друг</a:t>
            </a:r>
            <a:r>
              <a:rPr lang="ru-RU" sz="3600" b="1" smtClean="0">
                <a:solidFill>
                  <a:srgbClr val="0033CC"/>
                </a:solidFill>
              </a:rPr>
              <a:t>, она всегда поймет, утешит, поможет!</a:t>
            </a:r>
            <a:r>
              <a:rPr lang="ru-RU" sz="4000" smtClean="0"/>
              <a:t> </a:t>
            </a:r>
          </a:p>
        </p:txBody>
      </p:sp>
      <p:pic>
        <p:nvPicPr>
          <p:cNvPr id="5125" name="Picture 6" descr="J009917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343525" y="3057525"/>
            <a:ext cx="68580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7" descr="J009917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277956">
            <a:off x="0" y="533400"/>
            <a:ext cx="2149475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8" descr="f84[1]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8600"/>
            <a:ext cx="1066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5" name="Rectangle 1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pic>
        <p:nvPicPr>
          <p:cNvPr id="6147" name="Picture 4" descr="f_1815851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474" b="7401"/>
          <a:stretch>
            <a:fillRect/>
          </a:stretch>
        </p:blipFill>
        <p:spPr>
          <a:xfrm>
            <a:off x="3575050" y="2003425"/>
            <a:ext cx="5568950" cy="4854575"/>
          </a:xfrm>
        </p:spPr>
      </p:pic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867400" cy="6705600"/>
          </a:xfrm>
        </p:spPr>
        <p:txBody>
          <a:bodyPr/>
          <a:lstStyle/>
          <a:p>
            <a:pPr algn="l" eaLnBrk="1" hangingPunct="1"/>
            <a:r>
              <a:rPr lang="ru-RU" sz="3600" b="1" smtClean="0">
                <a:solidFill>
                  <a:srgbClr val="0033CC"/>
                </a:solidFill>
              </a:rPr>
              <a:t>Слова </a:t>
            </a:r>
            <a:r>
              <a:rPr lang="ru-RU" sz="3600" b="1" smtClean="0">
                <a:solidFill>
                  <a:srgbClr val="FF0000"/>
                </a:solidFill>
              </a:rPr>
              <a:t>мама</a:t>
            </a:r>
            <a:r>
              <a:rPr lang="ru-RU" sz="3600" b="1" smtClean="0">
                <a:solidFill>
                  <a:srgbClr val="0033CC"/>
                </a:solidFill>
              </a:rPr>
              <a:t> – одно из самых древних на Земле. Оно почти одинаково звучит на языках разных народов. Сколько тепла таит слово, которым называют самого близкого, дорогого и единственного человека!</a:t>
            </a:r>
          </a:p>
        </p:txBody>
      </p:sp>
      <p:pic>
        <p:nvPicPr>
          <p:cNvPr id="6149" name="Picture 14" descr="J009917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6227763"/>
            <a:ext cx="5486400" cy="63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15" descr="J009917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5672932" y="2777331"/>
            <a:ext cx="6248400" cy="693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18" descr="J009917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456198">
            <a:off x="6248400" y="609600"/>
            <a:ext cx="20574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16" descr="f84[1]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0480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8" descr="mama_ru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-6350"/>
            <a:ext cx="9144000" cy="6864350"/>
          </a:xfrm>
        </p:spPr>
      </p:pic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9144000" cy="1600200"/>
          </a:xfrm>
        </p:spPr>
        <p:txBody>
          <a:bodyPr/>
          <a:lstStyle/>
          <a:p>
            <a:pPr algn="l" eaLnBrk="1" hangingPunct="1"/>
            <a:r>
              <a:rPr lang="ru-RU" sz="4000" b="1" i="1" smtClean="0"/>
              <a:t> </a:t>
            </a:r>
            <a:r>
              <a:rPr lang="ru-RU" sz="3600" b="1" smtClean="0">
                <a:solidFill>
                  <a:srgbClr val="0033CC"/>
                </a:solidFill>
              </a:rPr>
              <a:t>Есть такие понятия: </a:t>
            </a:r>
            <a:r>
              <a:rPr lang="ru-RU" sz="3600" b="1" smtClean="0">
                <a:solidFill>
                  <a:srgbClr val="FF0066"/>
                </a:solidFill>
              </a:rPr>
              <a:t>мудрость матери</a:t>
            </a:r>
            <a:r>
              <a:rPr lang="ru-RU" sz="3600" b="1" smtClean="0">
                <a:solidFill>
                  <a:srgbClr val="0033CC"/>
                </a:solidFill>
              </a:rPr>
              <a:t>, </a:t>
            </a:r>
            <a:r>
              <a:rPr lang="ru-RU" sz="3600" b="1" smtClean="0">
                <a:solidFill>
                  <a:srgbClr val="FF0066"/>
                </a:solidFill>
              </a:rPr>
              <a:t>мужество матери</a:t>
            </a:r>
            <a:r>
              <a:rPr lang="ru-RU" sz="3600" b="1" smtClean="0">
                <a:solidFill>
                  <a:srgbClr val="0033CC"/>
                </a:solidFill>
              </a:rPr>
              <a:t>. Люди складывают стихи о чутком сердце матери…</a:t>
            </a:r>
          </a:p>
        </p:txBody>
      </p:sp>
      <p:pic>
        <p:nvPicPr>
          <p:cNvPr id="7172" name="Picture 9" descr="J009917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299075" y="3013075"/>
            <a:ext cx="68580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11" descr="J009917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456198">
            <a:off x="6423025" y="5851525"/>
            <a:ext cx="2438400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10" descr="f84[1]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5638800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_mg_800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276600"/>
            <a:ext cx="7543800" cy="2057400"/>
          </a:xfrm>
        </p:spPr>
        <p:txBody>
          <a:bodyPr/>
          <a:lstStyle/>
          <a:p>
            <a:pPr eaLnBrk="1" hangingPunct="1"/>
            <a:r>
              <a:rPr lang="ru-RU" sz="4000" b="1" i="1" smtClean="0">
                <a:solidFill>
                  <a:srgbClr val="FF0000"/>
                </a:solidFill>
              </a:rPr>
              <a:t> </a:t>
            </a:r>
            <a:r>
              <a:rPr lang="ru-RU" sz="3600" b="1" smtClean="0">
                <a:solidFill>
                  <a:srgbClr val="FF0000"/>
                </a:solidFill>
              </a:rPr>
              <a:t>Мама </a:t>
            </a:r>
            <a:r>
              <a:rPr lang="ru-RU" sz="3600" b="1" smtClean="0">
                <a:solidFill>
                  <a:srgbClr val="0033CC"/>
                </a:solidFill>
              </a:rPr>
              <a:t>учит нас быть мудрыми, дает советы, заботится о нас, передает нам свои песни, оберегает нас. Мать следит за нашей дорогой. </a:t>
            </a:r>
            <a:r>
              <a:rPr lang="ru-RU" sz="3600" b="1" smtClean="0">
                <a:solidFill>
                  <a:srgbClr val="FF0000"/>
                </a:solidFill>
              </a:rPr>
              <a:t>Материнская любовь греет до старости.</a:t>
            </a:r>
            <a:r>
              <a:rPr lang="ru-RU" sz="4000" smtClean="0"/>
              <a:t> </a:t>
            </a:r>
          </a:p>
        </p:txBody>
      </p:sp>
      <p:pic>
        <p:nvPicPr>
          <p:cNvPr id="8196" name="Picture 7" descr="J009917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324600"/>
            <a:ext cx="282575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8" descr="J009917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6248400"/>
            <a:ext cx="282575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9" descr="J009917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6019800" y="6172200"/>
            <a:ext cx="282575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10" descr="J009917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456198">
            <a:off x="-457200" y="914400"/>
            <a:ext cx="3449638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11" descr="f84[1]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33400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0" y="381000"/>
            <a:ext cx="2590800" cy="4038600"/>
          </a:xfrm>
        </p:spPr>
        <p:txBody>
          <a:bodyPr/>
          <a:lstStyle/>
          <a:p>
            <a:pPr algn="l" eaLnBrk="1" hangingPunct="1"/>
            <a:r>
              <a:rPr lang="ru-RU" sz="3600" b="1" smtClean="0">
                <a:solidFill>
                  <a:srgbClr val="800080"/>
                </a:solidFill>
              </a:rPr>
              <a:t>Песни, спетые вместе с мамой , помнятся всю жизнь!</a:t>
            </a:r>
          </a:p>
        </p:txBody>
      </p:sp>
      <p:pic>
        <p:nvPicPr>
          <p:cNvPr id="9220" name="Picture 7" descr="FD00296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4570413"/>
            <a:ext cx="2667000" cy="206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4" descr="mikrofon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52400"/>
            <a:ext cx="5294313" cy="6126163"/>
          </a:xfrm>
        </p:spPr>
      </p:pic>
      <p:pic>
        <p:nvPicPr>
          <p:cNvPr id="9222" name="Picture 6" descr="J009917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91200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8" descr="J009917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262981" y="2918619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Picture 9" descr="J009917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9436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5" name="Picture 10" descr="J009917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537619" y="2918619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5" descr="J0149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ИГРА «МАМОЧКА»</a:t>
            </a: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1219200" y="2590800"/>
            <a:ext cx="24511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30000"/>
              </a:spcBef>
            </a:pPr>
            <a:r>
              <a:rPr lang="ru-RU" sz="2800" b="1">
                <a:solidFill>
                  <a:srgbClr val="FFCC00"/>
                </a:solidFill>
              </a:rPr>
              <a:t>МАМОЧКА!</a:t>
            </a:r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6324600" y="457200"/>
            <a:ext cx="2286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30000"/>
              </a:spcBef>
            </a:pPr>
            <a:r>
              <a:rPr lang="ru-RU" sz="2800" b="1">
                <a:solidFill>
                  <a:srgbClr val="00CC99"/>
                </a:solidFill>
              </a:rPr>
              <a:t>МАМОЧКА!</a:t>
            </a:r>
          </a:p>
        </p:txBody>
      </p:sp>
      <p:sp>
        <p:nvSpPr>
          <p:cNvPr id="29704" name="Rectangle 8"/>
          <p:cNvSpPr>
            <a:spLocks noChangeArrowheads="1"/>
          </p:cNvSpPr>
          <p:nvPr/>
        </p:nvSpPr>
        <p:spPr bwMode="auto">
          <a:xfrm>
            <a:off x="838200" y="3636963"/>
            <a:ext cx="24320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30000"/>
              </a:spcBef>
            </a:pPr>
            <a:r>
              <a:rPr lang="ru-RU" sz="3200" b="1">
                <a:solidFill>
                  <a:srgbClr val="66FF33"/>
                </a:solidFill>
              </a:rPr>
              <a:t>МАМОЧКА</a:t>
            </a:r>
            <a:r>
              <a:rPr lang="ru-RU" sz="3200" b="1">
                <a:solidFill>
                  <a:srgbClr val="FFCC00"/>
                </a:solidFill>
              </a:rPr>
              <a:t>!</a:t>
            </a:r>
          </a:p>
        </p:txBody>
      </p:sp>
      <p:sp>
        <p:nvSpPr>
          <p:cNvPr id="29705" name="Rectangle 9"/>
          <p:cNvSpPr>
            <a:spLocks noChangeArrowheads="1"/>
          </p:cNvSpPr>
          <p:nvPr/>
        </p:nvSpPr>
        <p:spPr bwMode="auto">
          <a:xfrm>
            <a:off x="457200" y="5029200"/>
            <a:ext cx="29972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30000"/>
              </a:spcBef>
            </a:pPr>
            <a:r>
              <a:rPr lang="ru-RU" sz="4000" b="1">
                <a:solidFill>
                  <a:srgbClr val="FF0066"/>
                </a:solidFill>
              </a:rPr>
              <a:t>МАМОЧКА!</a:t>
            </a:r>
          </a:p>
        </p:txBody>
      </p:sp>
      <p:sp>
        <p:nvSpPr>
          <p:cNvPr id="29706" name="Rectangle 10"/>
          <p:cNvSpPr>
            <a:spLocks noChangeArrowheads="1"/>
          </p:cNvSpPr>
          <p:nvPr/>
        </p:nvSpPr>
        <p:spPr bwMode="auto">
          <a:xfrm>
            <a:off x="5029200" y="4800600"/>
            <a:ext cx="38100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30000"/>
              </a:spcBef>
            </a:pPr>
            <a:r>
              <a:rPr lang="ru-RU" sz="4000" b="1">
                <a:solidFill>
                  <a:srgbClr val="3366FF"/>
                </a:solidFill>
              </a:rPr>
              <a:t>МАМОЧКА!</a:t>
            </a:r>
          </a:p>
        </p:txBody>
      </p:sp>
      <p:pic>
        <p:nvPicPr>
          <p:cNvPr id="10249" name="Picture 11" descr="J009917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15050"/>
            <a:ext cx="91440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297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97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97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97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97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2" grpId="0"/>
      <p:bldP spid="29703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_____________________</Template>
  <TotalTime>1</TotalTime>
  <Words>368</Words>
  <Application>Microsoft Office PowerPoint</Application>
  <PresentationFormat>Экран (4:3)</PresentationFormat>
  <Paragraphs>37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Arial</vt:lpstr>
      <vt:lpstr>Оформление по умолчанию</vt:lpstr>
      <vt:lpstr>Презентация PowerPoint</vt:lpstr>
      <vt:lpstr>САМАЯ ПРЕКРАСНАЯ ИЗ ЖЕНЩИН - ЖЕНЩИНА С РЕБЁНКОМ  НА РУКАХ!</vt:lpstr>
      <vt:lpstr>Не случайно народная мудрость слово “мама” поставила рядом с другим великим словом – “Родина”. </vt:lpstr>
      <vt:lpstr>Мама, мамочка! Сколько тепла таит это слово! Материнская любовь способна греть нас всегда, потому что дети – самое дорогое для матери. Мама – первый учитель и друг, она всегда поймет, утешит, поможет! </vt:lpstr>
      <vt:lpstr>Слова мама – одно из самых древних на Земле. Оно почти одинаково звучит на языках разных народов. Сколько тепла таит слово, которым называют самого близкого, дорогого и единственного человека!</vt:lpstr>
      <vt:lpstr> Есть такие понятия: мудрость матери, мужество матери. Люди складывают стихи о чутком сердце матери…</vt:lpstr>
      <vt:lpstr> Мама учит нас быть мудрыми, дает советы, заботится о нас, передает нам свои песни, оберегает нас. Мать следит за нашей дорогой. Материнская любовь греет до старости. </vt:lpstr>
      <vt:lpstr>Песни, спетые вместе с мамой , помнятся всю жизнь!</vt:lpstr>
      <vt:lpstr>Презентация PowerPoint</vt:lpstr>
      <vt:lpstr>Мама – это огромное окно в мир. Она помогает малышу понять красоту леса и неба, луны и солнца, облаков и звезд…  Мамины уроки – на всю жизнь !</vt:lpstr>
      <vt:lpstr>Нашим бабушкам!</vt:lpstr>
      <vt:lpstr> Каждую секунду в мире рождается три человека, и они тоже вскоре смогут произнести слово “мама”. С первого дня жизни ребенка мать живет его дыханием, его слезами и улыбками. </vt:lpstr>
      <vt:lpstr>Солнце согревает все живое, а ее любовь жизнь малыша. У мамы самое доброе и ласковое сердце, самые добрые и ласковые руки на свете! </vt:lpstr>
      <vt:lpstr>  Мать-чудо мира! Своей готовностью к самопожертвованию она наделяет ребёнка чувством надежности, защищенности!</vt:lpstr>
      <vt:lpstr>С  ПРАЗДНИКОМ ВАС!</vt:lpstr>
      <vt:lpstr>Пожелаем матерям всего мира :счастья, добра, мира, любви !</vt:lpstr>
      <vt:lpstr>      Дорогие женщины! Пусть ваши лица устают только от улыбок, а руки –от букетов цветов! Пусть ваш домашний очаг всегда украшает уют, достаток, любовь, счастье! Пусть ваши дети будут послушными!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Komp</dc:creator>
  <cp:lastModifiedBy>Komp</cp:lastModifiedBy>
  <cp:revision>1</cp:revision>
  <cp:lastPrinted>1601-01-01T00:00:00Z</cp:lastPrinted>
  <dcterms:created xsi:type="dcterms:W3CDTF">2015-02-05T13:44:14Z</dcterms:created>
  <dcterms:modified xsi:type="dcterms:W3CDTF">2015-02-05T13:45:47Z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