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74" r:id="rId2"/>
    <p:sldId id="258" r:id="rId3"/>
    <p:sldId id="280" r:id="rId4"/>
    <p:sldId id="260" r:id="rId5"/>
    <p:sldId id="273" r:id="rId6"/>
    <p:sldId id="286" r:id="rId7"/>
    <p:sldId id="285" r:id="rId8"/>
    <p:sldId id="278" r:id="rId9"/>
    <p:sldId id="283" r:id="rId10"/>
    <p:sldId id="284" r:id="rId11"/>
    <p:sldId id="269" r:id="rId12"/>
    <p:sldId id="271" r:id="rId13"/>
    <p:sldId id="272" r:id="rId14"/>
    <p:sldId id="287" r:id="rId15"/>
    <p:sldId id="277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45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80B2AEA-D738-45D9-ACF0-CCF57601E83C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91D995-1BBA-47FA-AA68-8CA15363A05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81880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F8F5ABAA-B8D6-4261-A51D-883AEAED57A7}" type="slidenum">
              <a:rPr lang="ru-RU"/>
              <a:pPr/>
              <a:t>1</a:t>
            </a:fld>
            <a:endParaRPr lang="ru-RU"/>
          </a:p>
        </p:txBody>
      </p:sp>
      <p:sp>
        <p:nvSpPr>
          <p:cNvPr id="20481" name="Rectangle 1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33475" y="677863"/>
            <a:ext cx="4591050" cy="34448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0482" name="Rectangle 2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>
            <a:spLocks noGrp="1" noChangeArrowheads="1"/>
          </p:cNvSpPr>
          <p:nvPr>
            <p:ph type="sldNum"/>
          </p:nvPr>
        </p:nvSpPr>
        <p:spPr>
          <a:ln/>
        </p:spPr>
        <p:txBody>
          <a:bodyPr/>
          <a:lstStyle/>
          <a:p>
            <a:fld id="{3BEABC22-F1F3-40AB-A99A-61BFF7E4C99B}" type="slidenum">
              <a:rPr lang="ru-RU"/>
              <a:pPr/>
              <a:t>15</a:t>
            </a:fld>
            <a:endParaRPr lang="ru-RU"/>
          </a:p>
        </p:txBody>
      </p:sp>
      <p:sp>
        <p:nvSpPr>
          <p:cNvPr id="35841" name="Text Box 1"/>
          <p:cNvSpPr txBox="1">
            <a:spLocks noChangeArrowheads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>
              <a:buClrTx/>
              <a:buFontTx/>
              <a:buNone/>
            </a:pPr>
            <a:fld id="{77BB5C11-FCAC-45FE-A879-AABEABE65E50}" type="slidenum">
              <a:rPr lang="ru-RU" sz="1200"/>
              <a:pPr algn="r" eaLnBrk="1" hangingPunct="1">
                <a:buClrTx/>
                <a:buFontTx/>
                <a:buNone/>
              </a:pPr>
              <a:t>15</a:t>
            </a:fld>
            <a:endParaRPr lang="ru-RU" sz="1200"/>
          </a:p>
        </p:txBody>
      </p:sp>
      <p:sp>
        <p:nvSpPr>
          <p:cNvPr id="35842" name="Rectangle 2"/>
          <p:cNvSpPr txBox="1">
            <a:spLocks noGrp="1" noRot="1" noChangeAspect="1" noChangeArrowheads="1"/>
          </p:cNvSpPr>
          <p:nvPr>
            <p:ph type="sldImg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3" name="Rectangle 3"/>
          <p:cNvSpPr txBox="1">
            <a:spLocks noGrp="1" noChangeArrowheads="1"/>
          </p:cNvSpPr>
          <p:nvPr>
            <p:ph type="body" idx="1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5pPr>
            <a:lvl6pPr marL="25146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6pPr>
            <a:lvl7pPr marL="29718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7pPr>
            <a:lvl8pPr marL="34290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8pPr>
            <a:lvl9pPr marL="3886200" indent="-228600" defTabSz="449263" eaLnBrk="0" fontAlgn="base" hangingPunct="0">
              <a:spcBef>
                <a:spcPct val="3000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200">
                <a:solidFill>
                  <a:srgbClr val="000000"/>
                </a:solidFill>
                <a:latin typeface="Times New Roman" pitchFamily="16" charset="0"/>
              </a:defRPr>
            </a:lvl9pPr>
          </a:lstStyle>
          <a:p>
            <a:pPr eaLnBrk="1" hangingPunct="1">
              <a:spcBef>
                <a:spcPts val="450"/>
              </a:spcBef>
              <a:buClrTx/>
              <a:buFontTx/>
              <a:buNone/>
            </a:pPr>
            <a:endParaRPr lang="ru-RU">
              <a:latin typeface="Arial" charset="0"/>
              <a:cs typeface="Arial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04291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1238344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19163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46976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80048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44937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68505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597680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058224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90201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14159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F1B46D-F0AF-4661-A0EF-DC422E61D4BA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C2E47-77EC-4A7E-BFC3-548DE7120CB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0243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1012825" y="900113"/>
            <a:ext cx="7086600" cy="4329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b"/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5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Горизонт.Линия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 горизонта</a:t>
            </a:r>
            <a:r>
              <a:rPr lang="ru-RU" sz="5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. </a:t>
            </a:r>
            <a:r>
              <a:rPr lang="ru-RU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/>
            </a:r>
            <a:br>
              <a:rPr lang="ru-RU" sz="5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окружающий мир 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2 класс </a:t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</a:b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по учебнику 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«Мир вокруг нас» </a:t>
            </a:r>
            <a:r>
              <a:rPr lang="ru-RU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А.А.Плешакова</a:t>
            </a:r>
            <a: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/>
            </a:r>
            <a:br>
              <a:rPr lang="ru-RU" sz="2400" b="1" dirty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</a:b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2" charset="0"/>
            </a:endParaRPr>
          </a:p>
          <a:p>
            <a:pPr algn="ctr">
              <a:buClrTx/>
              <a:buFontTx/>
              <a:buNone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Разработала</a:t>
            </a:r>
          </a:p>
          <a:p>
            <a:pPr algn="ctr">
              <a:buClrTx/>
              <a:buFontTx/>
              <a:buNone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Новикова Татьяна Геннадьевна</a:t>
            </a:r>
          </a:p>
          <a:p>
            <a:pPr algn="ctr">
              <a:buClrTx/>
              <a:buFontTx/>
              <a:buNone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МКОУ СОШ «</a:t>
            </a:r>
            <a:r>
              <a:rPr lang="ru-RU" sz="2400" b="1" dirty="0" err="1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Рамонский</a:t>
            </a: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 лицей»</a:t>
            </a:r>
          </a:p>
          <a:p>
            <a:pPr algn="ctr">
              <a:buClrTx/>
              <a:buFontTx/>
              <a:buNone/>
            </a:pPr>
            <a:r>
              <a:rPr lang="ru-RU" sz="24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ahoma" pitchFamily="32" charset="0"/>
              </a:rPr>
              <a:t>2015г</a:t>
            </a:r>
            <a:endParaRPr lang="ru-RU" sz="2400" b="1" dirty="0">
              <a:solidFill>
                <a:srgbClr val="7030A0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ahoma" pitchFamily="3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9784421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Луна – спутник Земли</a:t>
            </a:r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412776"/>
            <a:ext cx="8568952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737620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Горизонт – это видимое вокруг тебя пространство.</a:t>
            </a:r>
            <a:endParaRPr lang="ru-RU" dirty="0"/>
          </a:p>
        </p:txBody>
      </p:sp>
      <p:sp>
        <p:nvSpPr>
          <p:cNvPr id="3" name="AutoShape 2" descr="data:image/jpeg;base64,/9j/4AAQSkZJRgABAQAAAQABAAD/2wCEAAkGBxQTEhQUExIWFRUWGBsbGBUYGBoZGhgZFhUYGhkbGBcaHCggGBolGxcdITEiJSkrLi4uGB8zODMtNygtLisBCgoKDg0OGxAQGywmICYsLDQtLDUsNiwtLy8sLC0sLCw3Liw0LCwvMCwsLCwsLywvLCwsLCw0LCwsLCwsLCwsLP/AABEIAN8A4gMBIgACEQEDEQH/xAAcAAEAAQUBAQAAAAAAAAAAAAAABQIDBAYHAQj/xABKEAABAwIDBAcFBAcFBgcBAAABAAIRAyEEEjEFQVFhBiJxgZGhsQcTMsHwI0JSYhQVM3KS0eEkQ4Ki8RejsrPC0jREU1Rzg+IW/8QAGgEBAAIDAQAAAAAAAAAAAAAAAAQFAQIDBv/EAC4RAAICAQIDBgYDAQEAAAAAAAABAgMRBCESMUEFEyJhcfBRgZGhsdEjMvEUQv/aAAwDAQACEQMRAD8A7iiIgCIiAIiIAiIgCIiAIiIAiIgCIiAIiIAigumXSBuCwzqti89Wm38Tzp3DU9i4dheneMwziWYhzpJLm1OuwkmTYnq/4SEMZPo5Fz3oL7UKWNe2hVZ7mubCL03n8p1aeR8SuhIZCIiAIiIAiIgCIiAIiIAiIgCIiAIiIAvJWDjNq06ciZcNw+fBQeO26S7L7zJaYA3czuXG2+Fay/p1Mx8TwbNVrtb8TgO1RmK6Q0m6Zndgt4la3RrueZzAN35omDz3aLDxePY20SZ++DprZpt3mFpG9zxhY99DnqH3KeWsmw1OlzZhrAf8X/5VDulL/u02kb4JMdpstMe7M7OWAgcGhre/KBe+qm9jvL2kgUwARaHbuU9t1z1N8qY8fNeqIdN8rZ8Kf2JhvSl+vuQRyJWVR6TNPxU3DsuoHH4UPmKr5As2QGm/ALXrxN4mJjetNPq++WUzbUTtokk1k6hh9r036H67tFlNrtIkOEDW+nauTtrVGH7wjtHO4UrgcRWcww4ZTI6wm0X7Rc6FSXqIRWZPYzVqnOXDw7mk+0TpP+l1y5p+xpyylz/E/v0HJc7xdUkldK2/0MLiTTbkcTb3d2G2+m4y3uPcoXor0BrYnFMp1RlpAy94NiG6tG/MdIIkLeq6u3eDySMvOGsMgOi+2a2Dqtr0suZpPVcJkEQfLsK+gehHT6hjxl/ZVxrSJ14lh39mo81qnTb2UtymrgBBAvhyZn/43HQ/lOu6FyMtfTfIzU6jDza4OafEEFdTbkfWwK9XNPZr7RhicuHxRDa+jH6CpyPB/r2rpawbBERAEREAREQBERAEREARFRVqBoJJgBAKjwASSABvWubW27MhhIbx3ns4BYm2Nse8LhOVrRMcf6+i1/MIdUfOWJABuL7vFVWq1uFiHXl+ztCtbuXJczKpYyCIHWJhg0k63PAXJPJYNWnDiA5zs8SSNfC+t/BWOjzqhquqB0gTuBNz92R1R2LY2UDUByxPAxPaDa1lwWnn3cnDeW3F7/JpptTVO2Nliwt+H9mDSqRwAAgmZPLk7tWPialCoesHEgRIPZdXHy0w5xmfha0TbyjmruHwJc4EMJE6HUj0ao1entb4llfYnXX6XeFni8luWq202sAaxoLNBa2vmrtDE1AJa0Fp3TEcpAAVvb2zg103vY/QssjZNm5TBaOKxHSuccxJyhV3SlCKLbsX1r08rTqQZg8Zb6kKrEucW9R7YF4sQYGkG2t5WbjCxlwI81D2JLm9U8OM77C/etJ0WQe/7I6jF48OPwXm49729aO0cBuM8exXcLUZJglpmbSQZvcHeFjCgXAkWJ+Ju6eIVFNp0D4I3b9+s6/0C0eYrD2Ok9PVPMuv4JYtDmtLgJ1JFlF4phY4voZhU5fejcWmMw7JPyuVKs2i/Em/O2iyWs6oEgjgbrEJ93LjiyHZpuKPC2TOxek4cQ2r1Z0JPkeHC6i/aH0CZjmmtRhmJA10FUDRr+fB3jZYOPwuaY1nfNwOHPh2KW6K7ccz7KrMfddrHfw/mrrSa9T8M+ZGnp5RWT57xFB9N5a4FlRhgg2LSDcHgQV3T2WdOv0xnuK5/tDBZx/vWjf++N/HXisf2tdChiKZxdBv21MTUaP7xgGo/O0eItuC4ngca+jUZVpuLXsIIcNxG/61VmR+R9cItf6EdJW4/DNqgQ8dWo38LwN3I6jtWwIbBERAEREAREQBERAeFaP0y6QwfdUz2ndz/oth6T7UFCjMw5xyt796517xhcTOdx4RAA1knRvPjxUDW2yWK4Jts7VOuHjseyMqi1r8tnEgaSBMSbzrpKyqOIAkNYYAuZHhpdQb8QXQ2nYSL6Zj3fd9VIspZHEvMmxceNrTyCs9L2TDu49/BcWPU89qe1pSnJUzfDnyJTC0A0SwZWG5/q7Xu0Unh8Uxpa0AyTe3EawoM7aBysA3xrbXgsjB14LnRdot2kwPEqZbWq4brCNNLqFOSUXn4lDJbiDLSAXHQyRN5JGgPNT9fHSx2S5At2rXocIcHGXag3JJ10371W2tzJAMGNZBvIJ814rUayVk+KPJHo6dKqo8Od2Rz9oOqZm1HX+6TAvO/wBOULFdjn0zDhv5j6Ck9pikZzS4xIy/Ee8fNQtKq8nIATOjXCbdhUymTsjxxWPx8jnTrpaOXdW+OPRrmvfqV18eXwDpeb+izNl4wAZXTHPVY9XZ9j1IMah07tYjj81itMGPr6uuLu4melqsrth4U/wbbWxdPLLdfVYObPaJPd/XyUVQc4mMveRZTOCGXUDu0ns4LE5ws5keyEa+TLApZZsDbeL8eKvtqkgNGvHgrW2MW1guCTBgfzO66xNnMc5pHvC2rqGOAEcHNJMZYJseC5R0crd48ivt19UH3fN/gyMPjcwOmRrnA8S0gZX9kk+quuxYP2WUEiSI1Ec9x4HlEWWOzBNzWALgCzK5o+KZGY6b91oTA4QUWhtg8kaGQTPkApmjqlGzMIvHJrG3nn0IFtsuDEmt985+mF5m19Ftr5/sn2cNP5fXBcZ9q3RcYLF5qbYo1pczg0z12dgJBHJ3JbrtHFGi9z2E9Qgg88zYE7+KnemeAbtPZbnMEva33jOIewHM3vGYd4V/OpxXF0ZFo1Cm+B80cw9kXST9FxgpOP2VeGHgHT1HeJjsPJfRC+PmOLSCDBB1X1L0L2z+l4KhW+85oD/329V3mJ71xJSJxERDIREQBERAF4V6rWJqZWucfugnwEoDnPTzGCpWLSfs6fVMcTcx6TuWqtxZj3YAbTG4eIzbysva9bOZOpOYnt+UqilgPsy/Q69oVh2fVCMO9nzl7R5vtW+dtzqhyiv9K8OYc3tHqs3a73dU6t0PjY+ahWGIOnAce5SuOrjIBobWOtvVWU/7JlNWsVzTLeCYS9sbjJB0gaqdZUzZoMBxAnjAebcbx5KJ2dThs73GB2ak+vks41oJbALRDg077ZYEXi0xHoq7tFO2Mox+GC57ISpScurz+i4XTbNDCYe8RpFmNO4mfVXqTWM+FgHaXHs1MLEbXhoa4tOtwAG9hiwsFUxwFoj07lX6LQ1V1rKz6onavVTlZnODLGMLLgATrlAHoJPmvcXXBYHEfCSXGNzmkW7yFggl5MGGt1dvJ4N4n63qjGYT3rOrUIp0wczYkmN/xCbWv5rtqaoSrcUjFFtqab+RVQqOyl5I63Wa0bpENBPZCxxgs08R67/rtVeHZlZ1jJDQSN4DQcoHDf3q1h9pAyGy2xMcCeEcyvINSbbgek02ojVBJvDazgyKTHjfbhBIheY/EkMJbMtEgi0G0XGvYbXXuMw1UUw4uDKg+GmJkhxAiNHO00tqqMtQH3b6RcHDrOa0iOMiIzdhjmu//HbBqTWfI5W6yFilDGNtmRVamXQCS55GYZYIh2ocTEEa34rZOi2GcWvDgM7XAybgjdfjIPO6tspAAw1zZMucRlJ7Zgho0tw71P4CGNEQQQL7jI9PJW+i7yTzJYXn+vgVi08IPizv7+5E1cI5pqubAa7QCwkC9/u9aSe9YNKgWOzEiS3x4RyUltbaLReeqwybk5jlNhx10Iha5+tWvJDaRECZmAO0BWUa71CUals+r8yNbLTOyMrJbrp6Fnb+Mc95p6MaT5ceK2X2Y7RvUoOOozNHr9clpFWoTcm5M+Kzui2LNLGUXTYug9jrK1s08Y6fgS5IpdNqpPVKyT5v7M0XpzsoYbHYmiBDRUJZ+4/rtA7A6O5dN9ge1M1LEYcn4HB7ex3Vd5tHite9u+Dy46nUH95RE9rHOB8i1Y/sOxeTaOTdUpPb3jK8f8JVGes6n0GiIsGwREQBERAFGdJKuXDVT+WP4iB81JqG6Xf+Eq9g/wCII1nYw3hZOXVIILzBIFhuNwASOE+K82c3Ox4k5iII3cvIFY2JqBrSALud5N49/oszBNLaTngdZ/VFt38lY6Z5oz57eiPN6rw6l+Sy35tf4YuGpHOIEgHTh2E+iu1cO4vgyWC5c6ItrMaTCuUgWGAZB3W1VzG49hZlZqRfs5qXKTcvCQa4RUG5v30MV20XCQwyAbGLwBuOnf2KyMXnNySRxVki0C08FbqMIjLc7yu0YqPIjTm7ebM+hVyukAc+akqFduWwgHXlGscFBSRz9VdGLluSI4zv/otbK1J+ZtTbKCazsTbah/R2llpdGXjnLgOyLHXeq6dXIwUwJfUnlaTJnQCAQsNlVzKbHtgjQtdNyLgiNDDTfsWVjcSynVoFtw1uZx1Jb93dzKo9Rco8UM+vzPS0Qc1GzHRHm2Nmlh95mLy5hBAJbB16p39XQcjxlRGw6oNQ3cepaQBrrN/MLZ9uUHVKeVoABI64kxIMnINfPUrEoYJlKl1qgc3W0C9t0yPNVtulk8qrrgmYSsUpclvkksU5jolsuLRPDjBBkb9/FWP10W2MCOM387eJUJidoPeS1gJjf9WhYIo1HkSJvEGwA37l6CnRwjHMinv7RscsV8idq7cGoaY3kWvumfqyj29IXGxaN/WBN8vEH5LGbUii92beBk3i4+LcRG/WSVHAR3D1XTRxqtzJR8vocdZdfViLnvjP1JCviHPud1gNw7lRQGoFj/qfksRryr2Hq3O+x81ZNYWEU+7llmO48U95D6ZG5wPmFU50rHrE5mjmPVYnyZ1q/sie9vzZ/QX8W1B/yj81qPsnfG1cLzc4f7p62n281Ybs9m/3dQ/8ofJat7Jac7VwvIvPhSevMs9wfS6IiwbBERAEREAUX0npZsLWA1yEjuv8lKKiszM0tO8EeIhZXMxJZTRwraQaXt4Bvm6T6kLIweOLuq4afDwA0+jzurO2cMadUsP3bfwkhNmtvMT8tdVcRhFVLHQ8nZZN3yT6su46toBab/6+awSLzoVmbSZEHujs+isMFSKscKwQ7lJTYa47/JVZl4Asl2BIGZxAi8azyWXJR5mkYOb2LIfHb6Kg3Vp9Uj4t+8fVlWDOiyjDTRLYJzvcnflda5BkkRcczyVjDVXVarGlt2uALTaWXMSbxOvGyu7KrtLHUiYLjLTzGnmAsjAUX53w2QQQ8OywC02J7DLe4lec10OHVbrZ/wCnquz5cemjh7rmbF+kxALS0kgAGIMmLGYPZryVnF0sxzAAgfRKidtF7qdNrXEB7jIJILgGkgyRLZG474ssPM4g5nOdxzOJp8oAt5ALhbrI0P4sm927cxRIVHtJDZAcbNvvOmgMCbSqH1wx8PdmP4QIbcjUnXvjQ2VhjGsY+QSBBAaYzEndAtBG4zPnjv24XOymk0Sbzc3toVO00rdRBz4dum5BvlXRJRct/QytsO+zIIglsG40gxF7m7R3LXg4QfrRZ+1Q0Q1uh1G4QbwPresKjhy6zR/JWPZ0JQqzNYbKvtOyNt2Ib4PArlE3Hbr2XVj3R3eRt4L3MYsR33Mb/G3gp0nlYRXKKTyVOP12r3C0feV6TI+J7R4uCssJm62H2e4P3uOa4/DSBeTwOg+uS0umo1t+R201TncokH7d8aHY+nSGlKi0d73Fx8sqewvCZtol+6nRee9xa0eRctR6X7U/Ssdia/3X1HZf3G9Vn+VoPeusewHZeWhXxJF6rwxp/LTkn/M4juXnT2J1hERYNgiIgCIiALxeogOee0PZADxXAs6zjwcB8x6Ln/vC2SLdi7xtPAtrU3U3aOHgdxXHNr7FfQqOY4aem4qy0dqfhZRdqadr+SKL7GtqMAN58f8AVRT2Q4jgTqs3Zli4byLcLemqYug4uJDf6QFKh4ZNMqrv5KlNLcwg3vWXj6vwsn4QJ7YsmEYADUP3dO1YjiTc6ldf7S9COm4Q9fwUOE2KoDAIyyOPM8eSrJhUAkrbBpFvGOhXlJOltxmNOPDtU1gcSHiWuIeIBaXkBwB3X/048YYLz3YJ4cwuF+nV0cSJOl1bollL1NmZiGvlldobeDJvcQOsBeBxA4r1uzAxxyuBpu+6CZgC+pgyd6gqONe0gk5gDN/qx56qWw2NbUbmkB0XnRsm8nt5aqpu0Tiv5N18T0NGuqufh/sY9Ml7obGSSGtHVjLJ0+EmBrz4yr9fDuEQ1rydDaQYnU66ayFeLRrAIgxlINnCI5Xv3lYUvp5RlcBNrgnWba2jgs0UvLaeX794Mai6MUlJYXV4/wB5mNtTDZXMLgTPxTrrpB3dn8lg4vFuP5QLZWi3bbUrZcdQL2siXZZLrkOLSRPffuURjMlR3Up+7Eaib33giNOCkVa2FbULfkyLqdFOeZ1cvgR9KRc6bgbK9TqtMAtFyAJggXEqmtg6mWTcjcCZjjbcrGGo78sR3qy4oyWclVwTreGiipaYsCbD61Wx43F/q/Y9SqSRXxnUp/iDSCJHY3M7tcFg9HNl/pmKawj7Kn1qpNgGjdPMj1Wre0fpOMdi5p2w9EZKI3ED4nx+YgdzWqBrbc4h9S47L07WbH8jVcPRc8tY1sucQA0byTAHjZfVvRPYwweEo4cf3bBmPF5u897iVxn2K9GTXxP6U9v2VD4fzVSOr/COseZau+quZdIIiLBkIiIAiIgCIiAKC6TbFFduYDrtHiOHap1eFbRk4vKNJwU48LOUfq/3ZkDjru5dqoc6CbWW+7e2KKgL2Drbx+LmODvVaVicPlJzWjuhTYW8fMqbdN3WyWxG4uswCIkHhw+vVWBg2ObLTPqO0LMq0ZtYiN4UZiKJpkEG3IeUypde6wnhlXqFh5kk190WH04MHcvBzE+Mq5VqZtYniAsd7e/kVKw8bldtxbcj2o6DlmeYuO4jwUpR2YHNBkgnSRbx0PireymEZiGnMTA3bjv0I3weCkXYUBvWbm3m5ieTd3cqTX9qf80lHqX2g7LhfHiZgjZDgYJAO7iexZdHCU6Z61UZt4GvCwGnelWg0iGuc2QbZnZW9oJgGLKzSw7wBo4kRLYYCBoTrJtwVfb225x2RYU9kwqnnHzySrW0YLi5zctiZykT2RKtDE0nPylx4ZnC1uJgR2wsQgSB7ouuHZtADp1j3L2uzI4PcZYTlLQY1OrREEC57Fwr7Qm2lyyS7Klh55L31JmrXDGgt0Ng6C4d8Xha9TwhyPLstjIMwXGRECLAH1WZjcY+p1WWp73aZhwG8N9VjYzEVGugC0QLcFYLTx1Scfh18yNbqo0Ym0yutTh7GtDhYAHRpA052/msbGMJcKNFuapUcYYBvk6ncFd97VrVG0qLc9XlYNG+d0Kz0g2/T2Y11HDOFXHPEVcQLtoz91n5/TfuCl7UJfHBHinqc45Z546fAxum+2GYHDHZ+GcDXqXxdVu6R+zafI8BzdbnmwtkVcXXZQotl7zHIcSTuaBcqmnRfVqBjA59R5gC7i5zj5kkr6G9m3Qhuz6Rc8A4ioBndrlGuRp7dTvPIBRJSbeWWUIKKUY8jYOjWxKeDw1PD0vhYLne5xu5x5kqURFqdAiIgCIiAIiIAiIgCIiAKM2rsanWBkQ78Q+fFSaLKbTyjWUVJYZy7bGxquGJMTT47vHcVEVMQ02Pgfq/9VT7Z+k5fVbhKTiG0iHVCDE1CLNn8oPi7kudDbtSnAPW7dVNr1K/9/UqdRoJY/i+jNzrCJO5UUcTBnVV7HwGIxNBtekxlUOF2MqNNRsE/EyQd26Vh4pjmGKlN9M/naW+oCsq7ozWMplLZpLK3vFonqO1mSMxLQLgAaGCJMAl1uPErJZtBjvheBG6WiezMQJ+oWqg8DK8NRVuo7G0+onxuTT9f2WFHat1MeFJNGx++qXPuHkcRDwR3SvGbVowczi03lrtbDSAeqbaWUPs7abqb7S4HcCqtrOzPLw9jd8PIc6TAgyNByKq9X2RCv8Aq2Wem7Rsms9S9+vbzTEdvW/07lmbOqF46xY5szJJzE9nDkonZ+CqVXdWi/EEyOox2XtLoA8VsNHYDqDc2KrUMEzm4OqnsAOvmuP/ABPGOHh837z9jaFk5SzJ8Xl72+5W/GMaesewT2a8hA8FkUtnufTNWq4YbDi7q1UxI4MbqZ+pUHiOmWCwx/sdB2Jq/wDr4iQ0Hi2nqe+DzWl7f6QV8U/PiaxedzdGt5MYLN9ean1cNMOCv6m0qpWy4rfojadvdN2U2Ow+zWupsd+0xJEVavZvY3wPCFpWBwVWvUFKix1So4wAL/XaVsHRHoLiseQWt91Q31XCx/dGrz2W4kLuvRPojh8BTy0Wy4/FUdd7u/cOQWreSRGKSwuRC+zv2f08A33tSH4lwu7UUwdWs58Xb90BbyiLBuEREAREQBERAEREAREQBERAF4QvUQHzz0z6CY3D1KlXI7EMc5zvesBcbknrsF2m/COa0ejs6tULi2k9/u7vAY6WjibWEr69WNicZSpSX1GM/ecG+qya4Pk2niQ0yC5jhvuI7wthwPTrH0hDMW5zfw1MtQeDwV2Lb9fY1afftpVHfiax2b+NgB81oO0+jWxnfsnYumfy5XD/AHknzQEP/tDqE/a4LA1T+I0IPi1ypp9NqU/abMwzhwYajP8AqPoobpFsalhy00qtR4dIiowNIiODjKiKVIvc1oMSQJ4SYWVKS5M0cIPml9Dd/wD+1w4+DZFAfvVKjvkvf9oNVv7DBYKgfxNo5neJPyUPS6LT8eLyf/UT8wpzZvQXAu/a7UcOQoOb5kkLLbfNhQiuSRFbS6b4+sIqYx7W/hZFMf5ACteNXM62ao877knvOq7XsP2Z7IMRWOIPA1gP8tPKVvmyuj+Fw37DD06fNrRm73anxWpvucD2D7PNoYqD7r3FM/fq9W3JsZj4RzXUei3sqwmGh9b+0VBveOoDyZv/AMU9y35erBnBS1oAgWAVSIhkIiIAiIgCIiAIiIAiIgCIiAIiIAtd6T9LKWE6p69Ui1MHTgXHcPNSW3Nptw9F9R0WHVHFx0Hivn6vtI1nve90vLiXTxlDDZtG1+muKrSPee7afu0+r4nU+KgKlaT1iSTunzJWGXrBxVcgysmpNe/A4T9bzc+St/rBsm9h3+HDzWvVcZN1iVsTO+EBm9J8a14ZlEQTPOY/kobA1oqMtMOB7gbqms4neCrdMQd3igN9Zj2EdW3b/Pcvf0ppE7vE+evdC1KjX5rOpYnms5MYNhdUA3xwI075uFLbO6T4mgRkrOj8J6zfB3yhai3EE2WcxxhAda6Pe0OnUIZiAKbjYPHwE85u3zC3lpm4Xzaai6x7LtuGrSNF7pdTuyd7N47j6rDRsmb2iIsGwREQBERAEREAREQBERAEREAREQHOva697W0D9w5h/isRPcD4FcWxs5y4GCvqHa+y6eJpOpVW5mO8QRoQdxB3riPS/wBnOKw5LqTTiKP4mj7Ro/Mwa9rfALJq+Zp9PFuPAnz8F67GEfEwxzH81hvYQSCCCNxsfBXKVdw0JQwevNI7i3sVl9Fh0qeIWSa06tae4fJUOLDrTHcXfzQYI+tRA0cD3K1TpydwUi5tP8B8VSGU/wAB8f6IBSwY31W9wWXSpUxq8nwWO1tP8HmfkrjMv4G+Z9SgM0Yqm3TXxQ40nQH0TDR+FvgmJMrfhNcls1id62voLiXjFUAyZNRotwJ63dllQWwuj+JxTooUXPE3doxva82Hqu09B+hDMEPeVCKlciC4fCwHUMB8ydeS1Zslk3AIiLU3CIiAIiIAiIgCIiAIiIAiIgCIiALwheogIfbHRnC4r9vQY8/iiHfxNgrUNoeyHCuk0qlSkeBh4+R8Sujos5McKOLYz2O4gfs69J4/NmafQqKxHss2g3RjHfu1G/8AVC78iZMcJ841PZxtIf8AlXHsfT/71Q32cbS/9qf4mf8AcvpCEhBg+fKHsw2idaLW9tRnyKksP7IsYfifRb/icfRq7jC9TIwcu2Z7Ig29XEk8mMj/ADOPyW0bO6AYKkQTS96RvqHMP4RDfJbSicTHCiilSa0ANaGgaACAOwBVoiwbBERAEREAREQBERAEREB//9k=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" name="AutoShape 4" descr="data:image/jpeg;base64,/9j/4AAQSkZJRgABAQAAAQABAAD/2wCEAAkGBxQTEhQUExIWFRUWGBsbGBUYGBoZGhgZFhUYGhkbGBcaHCggGBolGxcdITEiJSkrLi4uGB8zODMtNygtLisBCgoKDg0OGxAQGywmICYsLDQtLDUsNiwtLy8sLC0sLCw3Liw0LCwvMCwsLCwsLywvLCwsLCw0LCwsLCwsLCwsLP/AABEIAN8A4gMBIgACEQEDEQH/xAAcAAEAAQUBAQAAAAAAAAAAAAAABQIDBAYHAQj/xABKEAABAwIDBAcFBAcFBgcBAAABAAIRAyEEEjEFQVFhBiJxgZGhsQcTMsHwI0JSYhQVM3KS0eEkQ4Ki8RejsrPC0jREU1Rzg+IW/8QAGgEBAAIDAQAAAAAAAAAAAAAAAAQFAQIDBv/EAC4RAAICAQIDBgYDAQEAAAAAAAABAgMRBCESMUEFEyJhcfBRgZGhsdEjMvEUQv/aAAwDAQACEQMRAD8A7iiIgCIiAIiIAiIgCIiAIiIAiIgCIiAIiIAigumXSBuCwzqti89Wm38Tzp3DU9i4dheneMwziWYhzpJLm1OuwkmTYnq/4SEMZPo5Fz3oL7UKWNe2hVZ7mubCL03n8p1aeR8SuhIZCIiAIiIAiIgCIiAIiIAiIgCIiAIiIAvJWDjNq06ciZcNw+fBQeO26S7L7zJaYA3czuXG2+Fay/p1Mx8TwbNVrtb8TgO1RmK6Q0m6Zndgt4la3RrueZzAN35omDz3aLDxePY20SZ++DprZpt3mFpG9zxhY99DnqH3KeWsmw1OlzZhrAf8X/5VDulL/u02kb4JMdpstMe7M7OWAgcGhre/KBe+qm9jvL2kgUwARaHbuU9t1z1N8qY8fNeqIdN8rZ8Kf2JhvSl+vuQRyJWVR6TNPxU3DsuoHH4UPmKr5As2QGm/ALXrxN4mJjetNPq++WUzbUTtokk1k6hh9r036H67tFlNrtIkOEDW+nauTtrVGH7wjtHO4UrgcRWcww4ZTI6wm0X7Rc6FSXqIRWZPYzVqnOXDw7mk+0TpP+l1y5p+xpyylz/E/v0HJc7xdUkldK2/0MLiTTbkcTb3d2G2+m4y3uPcoXor0BrYnFMp1RlpAy94NiG6tG/MdIIkLeq6u3eDySMvOGsMgOi+2a2Dqtr0suZpPVcJkEQfLsK+gehHT6hjxl/ZVxrSJ14lh39mo81qnTb2UtymrgBBAvhyZn/43HQ/lOu6FyMtfTfIzU6jDza4OafEEFdTbkfWwK9XNPZr7RhicuHxRDa+jH6CpyPB/r2rpawbBERAEREAREQBERAEREARFRVqBoJJgBAKjwASSABvWubW27MhhIbx3ns4BYm2Nse8LhOVrRMcf6+i1/MIdUfOWJABuL7vFVWq1uFiHXl+ztCtbuXJczKpYyCIHWJhg0k63PAXJPJYNWnDiA5zs8SSNfC+t/BWOjzqhquqB0gTuBNz92R1R2LY2UDUByxPAxPaDa1lwWnn3cnDeW3F7/JpptTVO2Nliwt+H9mDSqRwAAgmZPLk7tWPialCoesHEgRIPZdXHy0w5xmfha0TbyjmruHwJc4EMJE6HUj0ao1entb4llfYnXX6XeFni8luWq202sAaxoLNBa2vmrtDE1AJa0Fp3TEcpAAVvb2zg103vY/QssjZNm5TBaOKxHSuccxJyhV3SlCKLbsX1r08rTqQZg8Zb6kKrEucW9R7YF4sQYGkG2t5WbjCxlwI81D2JLm9U8OM77C/etJ0WQe/7I6jF48OPwXm49729aO0cBuM8exXcLUZJglpmbSQZvcHeFjCgXAkWJ+Ju6eIVFNp0D4I3b9+s6/0C0eYrD2Ok9PVPMuv4JYtDmtLgJ1JFlF4phY4voZhU5fejcWmMw7JPyuVKs2i/Em/O2iyWs6oEgjgbrEJ93LjiyHZpuKPC2TOxek4cQ2r1Z0JPkeHC6i/aH0CZjmmtRhmJA10FUDRr+fB3jZYOPwuaY1nfNwOHPh2KW6K7ccz7KrMfddrHfw/mrrSa9T8M+ZGnp5RWT57xFB9N5a4FlRhgg2LSDcHgQV3T2WdOv0xnuK5/tDBZx/vWjf++N/HXisf2tdChiKZxdBv21MTUaP7xgGo/O0eItuC4ngca+jUZVpuLXsIIcNxG/61VmR+R9cItf6EdJW4/DNqgQ8dWo38LwN3I6jtWwIbBERAEREAREQBERAeFaP0y6QwfdUz2ndz/oth6T7UFCjMw5xyt796517xhcTOdx4RAA1knRvPjxUDW2yWK4Jts7VOuHjseyMqi1r8tnEgaSBMSbzrpKyqOIAkNYYAuZHhpdQb8QXQ2nYSL6Zj3fd9VIspZHEvMmxceNrTyCs9L2TDu49/BcWPU89qe1pSnJUzfDnyJTC0A0SwZWG5/q7Xu0Unh8Uxpa0AyTe3EawoM7aBysA3xrbXgsjB14LnRdot2kwPEqZbWq4brCNNLqFOSUXn4lDJbiDLSAXHQyRN5JGgPNT9fHSx2S5At2rXocIcHGXag3JJ10371W2tzJAMGNZBvIJ814rUayVk+KPJHo6dKqo8Od2Rz9oOqZm1HX+6TAvO/wBOULFdjn0zDhv5j6Ck9pikZzS4xIy/Ee8fNQtKq8nIATOjXCbdhUymTsjxxWPx8jnTrpaOXdW+OPRrmvfqV18eXwDpeb+izNl4wAZXTHPVY9XZ9j1IMah07tYjj81itMGPr6uuLu4melqsrth4U/wbbWxdPLLdfVYObPaJPd/XyUVQc4mMveRZTOCGXUDu0ns4LE5ws5keyEa+TLApZZsDbeL8eKvtqkgNGvHgrW2MW1guCTBgfzO66xNnMc5pHvC2rqGOAEcHNJMZYJseC5R0crd48ivt19UH3fN/gyMPjcwOmRrnA8S0gZX9kk+quuxYP2WUEiSI1Ec9x4HlEWWOzBNzWALgCzK5o+KZGY6b91oTA4QUWhtg8kaGQTPkApmjqlGzMIvHJrG3nn0IFtsuDEmt985+mF5m19Ftr5/sn2cNP5fXBcZ9q3RcYLF5qbYo1pczg0z12dgJBHJ3JbrtHFGi9z2E9Qgg88zYE7+KnemeAbtPZbnMEva33jOIewHM3vGYd4V/OpxXF0ZFo1Cm+B80cw9kXST9FxgpOP2VeGHgHT1HeJjsPJfRC+PmOLSCDBB1X1L0L2z+l4KhW+85oD/329V3mJ71xJSJxERDIREQBERAF4V6rWJqZWucfugnwEoDnPTzGCpWLSfs6fVMcTcx6TuWqtxZj3YAbTG4eIzbysva9bOZOpOYnt+UqilgPsy/Q69oVh2fVCMO9nzl7R5vtW+dtzqhyiv9K8OYc3tHqs3a73dU6t0PjY+ahWGIOnAce5SuOrjIBobWOtvVWU/7JlNWsVzTLeCYS9sbjJB0gaqdZUzZoMBxAnjAebcbx5KJ2dThs73GB2ak+vks41oJbALRDg077ZYEXi0xHoq7tFO2Mox+GC57ISpScurz+i4XTbNDCYe8RpFmNO4mfVXqTWM+FgHaXHs1MLEbXhoa4tOtwAG9hiwsFUxwFoj07lX6LQ1V1rKz6onavVTlZnODLGMLLgATrlAHoJPmvcXXBYHEfCSXGNzmkW7yFggl5MGGt1dvJ4N4n63qjGYT3rOrUIp0wczYkmN/xCbWv5rtqaoSrcUjFFtqab+RVQqOyl5I63Wa0bpENBPZCxxgs08R67/rtVeHZlZ1jJDQSN4DQcoHDf3q1h9pAyGy2xMcCeEcyvINSbbgek02ojVBJvDazgyKTHjfbhBIheY/EkMJbMtEgi0G0XGvYbXXuMw1UUw4uDKg+GmJkhxAiNHO00tqqMtQH3b6RcHDrOa0iOMiIzdhjmu//HbBqTWfI5W6yFilDGNtmRVamXQCS55GYZYIh2ocTEEa34rZOi2GcWvDgM7XAybgjdfjIPO6tspAAw1zZMucRlJ7Zgho0tw71P4CGNEQQQL7jI9PJW+i7yTzJYXn+vgVi08IPizv7+5E1cI5pqubAa7QCwkC9/u9aSe9YNKgWOzEiS3x4RyUltbaLReeqwybk5jlNhx10Iha5+tWvJDaRECZmAO0BWUa71CUals+r8yNbLTOyMrJbrp6Fnb+Mc95p6MaT5ceK2X2Y7RvUoOOozNHr9clpFWoTcm5M+Kzui2LNLGUXTYug9jrK1s08Y6fgS5IpdNqpPVKyT5v7M0XpzsoYbHYmiBDRUJZ+4/rtA7A6O5dN9ge1M1LEYcn4HB7ex3Vd5tHite9u+Dy46nUH95RE9rHOB8i1Y/sOxeTaOTdUpPb3jK8f8JVGes6n0GiIsGwREQBERAFGdJKuXDVT+WP4iB81JqG6Xf+Eq9g/wCII1nYw3hZOXVIILzBIFhuNwASOE+K82c3Ox4k5iII3cvIFY2JqBrSALud5N49/oszBNLaTngdZ/VFt38lY6Z5oz57eiPN6rw6l+Sy35tf4YuGpHOIEgHTh2E+iu1cO4vgyWC5c6ItrMaTCuUgWGAZB3W1VzG49hZlZqRfs5qXKTcvCQa4RUG5v30MV20XCQwyAbGLwBuOnf2KyMXnNySRxVki0C08FbqMIjLc7yu0YqPIjTm7ebM+hVyukAc+akqFduWwgHXlGscFBSRz9VdGLluSI4zv/otbK1J+ZtTbKCazsTbah/R2llpdGXjnLgOyLHXeq6dXIwUwJfUnlaTJnQCAQsNlVzKbHtgjQtdNyLgiNDDTfsWVjcSynVoFtw1uZx1Jb93dzKo9Rco8UM+vzPS0Qc1GzHRHm2Nmlh95mLy5hBAJbB16p39XQcjxlRGw6oNQ3cepaQBrrN/MLZ9uUHVKeVoABI64kxIMnINfPUrEoYJlKl1qgc3W0C9t0yPNVtulk8qrrgmYSsUpclvkksU5jolsuLRPDjBBkb9/FWP10W2MCOM387eJUJidoPeS1gJjf9WhYIo1HkSJvEGwA37l6CnRwjHMinv7RscsV8idq7cGoaY3kWvumfqyj29IXGxaN/WBN8vEH5LGbUii92beBk3i4+LcRG/WSVHAR3D1XTRxqtzJR8vocdZdfViLnvjP1JCviHPud1gNw7lRQGoFj/qfksRryr2Hq3O+x81ZNYWEU+7llmO48U95D6ZG5wPmFU50rHrE5mjmPVYnyZ1q/sie9vzZ/QX8W1B/yj81qPsnfG1cLzc4f7p62n281Ybs9m/3dQ/8ofJat7Jac7VwvIvPhSevMs9wfS6IiwbBERAEREAUX0npZsLWA1yEjuv8lKKiszM0tO8EeIhZXMxJZTRwraQaXt4Bvm6T6kLIweOLuq4afDwA0+jzurO2cMadUsP3bfwkhNmtvMT8tdVcRhFVLHQ8nZZN3yT6su46toBab/6+awSLzoVmbSZEHujs+isMFSKscKwQ7lJTYa47/JVZl4Asl2BIGZxAi8azyWXJR5mkYOb2LIfHb6Kg3Vp9Uj4t+8fVlWDOiyjDTRLYJzvcnflda5BkkRcczyVjDVXVarGlt2uALTaWXMSbxOvGyu7KrtLHUiYLjLTzGnmAsjAUX53w2QQQ8OywC02J7DLe4lec10OHVbrZ/wCnquz5cemjh7rmbF+kxALS0kgAGIMmLGYPZryVnF0sxzAAgfRKidtF7qdNrXEB7jIJILgGkgyRLZG474ssPM4g5nOdxzOJp8oAt5ALhbrI0P4sm927cxRIVHtJDZAcbNvvOmgMCbSqH1wx8PdmP4QIbcjUnXvjQ2VhjGsY+QSBBAaYzEndAtBG4zPnjv24XOymk0Sbzc3toVO00rdRBz4dum5BvlXRJRct/QytsO+zIIglsG40gxF7m7R3LXg4QfrRZ+1Q0Q1uh1G4QbwPresKjhy6zR/JWPZ0JQqzNYbKvtOyNt2Ib4PArlE3Hbr2XVj3R3eRt4L3MYsR33Mb/G3gp0nlYRXKKTyVOP12r3C0feV6TI+J7R4uCssJm62H2e4P3uOa4/DSBeTwOg+uS0umo1t+R201TncokH7d8aHY+nSGlKi0d73Fx8sqewvCZtol+6nRee9xa0eRctR6X7U/Ssdia/3X1HZf3G9Vn+VoPeusewHZeWhXxJF6rwxp/LTkn/M4juXnT2J1hERYNgiIgCIiALxeogOee0PZADxXAs6zjwcB8x6Ln/vC2SLdi7xtPAtrU3U3aOHgdxXHNr7FfQqOY4aem4qy0dqfhZRdqadr+SKL7GtqMAN58f8AVRT2Q4jgTqs3Zli4byLcLemqYug4uJDf6QFKh4ZNMqrv5KlNLcwg3vWXj6vwsn4QJ7YsmEYADUP3dO1YjiTc6ldf7S9COm4Q9fwUOE2KoDAIyyOPM8eSrJhUAkrbBpFvGOhXlJOltxmNOPDtU1gcSHiWuIeIBaXkBwB3X/048YYLz3YJ4cwuF+nV0cSJOl1bollL1NmZiGvlldobeDJvcQOsBeBxA4r1uzAxxyuBpu+6CZgC+pgyd6gqONe0gk5gDN/qx56qWw2NbUbmkB0XnRsm8nt5aqpu0Tiv5N18T0NGuqufh/sY9Ml7obGSSGtHVjLJ0+EmBrz4yr9fDuEQ1rydDaQYnU66ayFeLRrAIgxlINnCI5Xv3lYUvp5RlcBNrgnWba2jgs0UvLaeX794Mai6MUlJYXV4/wB5mNtTDZXMLgTPxTrrpB3dn8lg4vFuP5QLZWi3bbUrZcdQL2siXZZLrkOLSRPffuURjMlR3Up+7Eaib33giNOCkVa2FbULfkyLqdFOeZ1cvgR9KRc6bgbK9TqtMAtFyAJggXEqmtg6mWTcjcCZjjbcrGGo78sR3qy4oyWclVwTreGiipaYsCbD61Wx43F/q/Y9SqSRXxnUp/iDSCJHY3M7tcFg9HNl/pmKawj7Kn1qpNgGjdPMj1Wre0fpOMdi5p2w9EZKI3ED4nx+YgdzWqBrbc4h9S47L07WbH8jVcPRc8tY1sucQA0byTAHjZfVvRPYwweEo4cf3bBmPF5u897iVxn2K9GTXxP6U9v2VD4fzVSOr/COseZau+quZdIIiLBkIiIAiIgCIiAKC6TbFFduYDrtHiOHap1eFbRk4vKNJwU48LOUfq/3ZkDjru5dqoc6CbWW+7e2KKgL2Drbx+LmODvVaVicPlJzWjuhTYW8fMqbdN3WyWxG4uswCIkHhw+vVWBg2ObLTPqO0LMq0ZtYiN4UZiKJpkEG3IeUypde6wnhlXqFh5kk190WH04MHcvBzE+Mq5VqZtYniAsd7e/kVKw8bldtxbcj2o6DlmeYuO4jwUpR2YHNBkgnSRbx0PireymEZiGnMTA3bjv0I3weCkXYUBvWbm3m5ieTd3cqTX9qf80lHqX2g7LhfHiZgjZDgYJAO7iexZdHCU6Z61UZt4GvCwGnelWg0iGuc2QbZnZW9oJgGLKzSw7wBo4kRLYYCBoTrJtwVfb225x2RYU9kwqnnHzySrW0YLi5zctiZykT2RKtDE0nPylx4ZnC1uJgR2wsQgSB7ouuHZtADp1j3L2uzI4PcZYTlLQY1OrREEC57Fwr7Qm2lyyS7Klh55L31JmrXDGgt0Ng6C4d8Xha9TwhyPLstjIMwXGRECLAH1WZjcY+p1WWp73aZhwG8N9VjYzEVGugC0QLcFYLTx1Scfh18yNbqo0Ym0yutTh7GtDhYAHRpA052/msbGMJcKNFuapUcYYBvk6ncFd97VrVG0qLc9XlYNG+d0Kz0g2/T2Y11HDOFXHPEVcQLtoz91n5/TfuCl7UJfHBHinqc45Z546fAxum+2GYHDHZ+GcDXqXxdVu6R+zafI8BzdbnmwtkVcXXZQotl7zHIcSTuaBcqmnRfVqBjA59R5gC7i5zj5kkr6G9m3Qhuz6Rc8A4ioBndrlGuRp7dTvPIBRJSbeWWUIKKUY8jYOjWxKeDw1PD0vhYLne5xu5x5kqURFqdAiIgCIiAIiIAiIgCIiAKM2rsanWBkQ78Q+fFSaLKbTyjWUVJYZy7bGxquGJMTT47vHcVEVMQ02Pgfq/9VT7Z+k5fVbhKTiG0iHVCDE1CLNn8oPi7kudDbtSnAPW7dVNr1K/9/UqdRoJY/i+jNzrCJO5UUcTBnVV7HwGIxNBtekxlUOF2MqNNRsE/EyQd26Vh4pjmGKlN9M/naW+oCsq7ozWMplLZpLK3vFonqO1mSMxLQLgAaGCJMAl1uPErJZtBjvheBG6WiezMQJ+oWqg8DK8NRVuo7G0+onxuTT9f2WFHat1MeFJNGx++qXPuHkcRDwR3SvGbVowczi03lrtbDSAeqbaWUPs7abqb7S4HcCqtrOzPLw9jd8PIc6TAgyNByKq9X2RCv8Aq2Wem7Rsms9S9+vbzTEdvW/07lmbOqF46xY5szJJzE9nDkonZ+CqVXdWi/EEyOox2XtLoA8VsNHYDqDc2KrUMEzm4OqnsAOvmuP/ABPGOHh837z9jaFk5SzJ8Xl72+5W/GMaesewT2a8hA8FkUtnufTNWq4YbDi7q1UxI4MbqZ+pUHiOmWCwx/sdB2Jq/wDr4iQ0Hi2nqe+DzWl7f6QV8U/PiaxedzdGt5MYLN9ean1cNMOCv6m0qpWy4rfojadvdN2U2Ow+zWupsd+0xJEVavZvY3wPCFpWBwVWvUFKix1So4wAL/XaVsHRHoLiseQWt91Q31XCx/dGrz2W4kLuvRPojh8BTy0Wy4/FUdd7u/cOQWreSRGKSwuRC+zv2f08A33tSH4lwu7UUwdWs58Xb90BbyiLBuEREAREQBERAEREAREQBERAF4QvUQHzz0z6CY3D1KlXI7EMc5zvesBcbknrsF2m/COa0ejs6tULi2k9/u7vAY6WjibWEr69WNicZSpSX1GM/ecG+qya4Pk2niQ0yC5jhvuI7wthwPTrH0hDMW5zfw1MtQeDwV2Lb9fY1afftpVHfiax2b+NgB81oO0+jWxnfsnYumfy5XD/AHknzQEP/tDqE/a4LA1T+I0IPi1ypp9NqU/abMwzhwYajP8AqPoobpFsalhy00qtR4dIiowNIiODjKiKVIvc1oMSQJ4SYWVKS5M0cIPml9Dd/wD+1w4+DZFAfvVKjvkvf9oNVv7DBYKgfxNo5neJPyUPS6LT8eLyf/UT8wpzZvQXAu/a7UcOQoOb5kkLLbfNhQiuSRFbS6b4+sIqYx7W/hZFMf5ACteNXM62ao877knvOq7XsP2Z7IMRWOIPA1gP8tPKVvmyuj+Fw37DD06fNrRm73anxWpvucD2D7PNoYqD7r3FM/fq9W3JsZj4RzXUei3sqwmGh9b+0VBveOoDyZv/AMU9y35erBnBS1oAgWAVSIhkIiIAiIgCIiAIiIAiIgCIiAIiIAtd6T9LKWE6p69Ui1MHTgXHcPNSW3Nptw9F9R0WHVHFx0Hivn6vtI1nve90vLiXTxlDDZtG1+muKrSPee7afu0+r4nU+KgKlaT1iSTunzJWGXrBxVcgysmpNe/A4T9bzc+St/rBsm9h3+HDzWvVcZN1iVsTO+EBm9J8a14ZlEQTPOY/kobA1oqMtMOB7gbqms4neCrdMQd3igN9Zj2EdW3b/Pcvf0ppE7vE+evdC1KjX5rOpYnms5MYNhdUA3xwI075uFLbO6T4mgRkrOj8J6zfB3yhai3EE2WcxxhAda6Pe0OnUIZiAKbjYPHwE85u3zC3lpm4Xzaai6x7LtuGrSNF7pdTuyd7N47j6rDRsmb2iIsGwREQBERAEREAREQBERAEREAREQHOva697W0D9w5h/isRPcD4FcWxs5y4GCvqHa+y6eJpOpVW5mO8QRoQdxB3riPS/wBnOKw5LqTTiKP4mj7Ro/Mwa9rfALJq+Zp9PFuPAnz8F67GEfEwxzH81hvYQSCCCNxsfBXKVdw0JQwevNI7i3sVl9Fh0qeIWSa06tae4fJUOLDrTHcXfzQYI+tRA0cD3K1TpydwUi5tP8B8VSGU/wAB8f6IBSwY31W9wWXSpUxq8nwWO1tP8HmfkrjMv4G+Z9SgM0Yqm3TXxQ40nQH0TDR+FvgmJMrfhNcls1id62voLiXjFUAyZNRotwJ63dllQWwuj+JxTooUXPE3doxva82Hqu09B+hDMEPeVCKlciC4fCwHUMB8ydeS1Zslk3AIiLU3CIiAIiIAiIgCIiAIiIAiIgCIiALwheogIfbHRnC4r9vQY8/iiHfxNgrUNoeyHCuk0qlSkeBh4+R8Sujos5McKOLYz2O4gfs69J4/NmafQqKxHss2g3RjHfu1G/8AVC78iZMcJ841PZxtIf8AlXHsfT/71Q32cbS/9qf4mf8AcvpCEhBg+fKHsw2idaLW9tRnyKksP7IsYfifRb/icfRq7jC9TIwcu2Z7Ig29XEk8mMj/ADOPyW0bO6AYKkQTS96RvqHMP4RDfJbSicTHCiilSa0ANaGgaACAOwBVoiwbBERAEREAREQBERAEREB//9k=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5" name="AutoShape 6" descr="data:image/jpeg;base64,/9j/4AAQSkZJRgABAQAAAQABAAD/2wCEAAkGBxQTEhQUExIWFRUWGBsbGBUYGBoZGhgZFhUYGhkbGBcaHCggGBolGxcdITEiJSkrLi4uGB8zODMtNygtLisBCgoKDg0OGxAQGywmICYsLDQtLDUsNiwtLy8sLC0sLCw3Liw0LCwvMCwsLCwsLywvLCwsLCw0LCwsLCwsLCwsLP/AABEIAN8A4gMBIgACEQEDEQH/xAAcAAEAAQUBAQAAAAAAAAAAAAAABQIDBAYHAQj/xABKEAABAwIDBAcFBAcFBgcBAAABAAIRAyEEEjEFQVFhBiJxgZGhsQcTMsHwI0JSYhQVM3KS0eEkQ4Ki8RejsrPC0jREU1Rzg+IW/8QAGgEBAAIDAQAAAAAAAAAAAAAAAAQFAQIDBv/EAC4RAAICAQIDBgYDAQEAAAAAAAABAgMRBCESMUEFEyJhcfBRgZGhsdEjMvEUQv/aAAwDAQACEQMRAD8A7iiIgCIiAIiIAiIgCIiAIiIAiIgCIiAIiIAigumXSBuCwzqti89Wm38Tzp3DU9i4dheneMwziWYhzpJLm1OuwkmTYnq/4SEMZPo5Fz3oL7UKWNe2hVZ7mubCL03n8p1aeR8SuhIZCIiAIiIAiIgCIiAIiIAiIgCIiAIiIAvJWDjNq06ciZcNw+fBQeO26S7L7zJaYA3czuXG2+Fay/p1Mx8TwbNVrtb8TgO1RmK6Q0m6Zndgt4la3RrueZzAN35omDz3aLDxePY20SZ++DprZpt3mFpG9zxhY99DnqH3KeWsmw1OlzZhrAf8X/5VDulL/u02kb4JMdpstMe7M7OWAgcGhre/KBe+qm9jvL2kgUwARaHbuU9t1z1N8qY8fNeqIdN8rZ8Kf2JhvSl+vuQRyJWVR6TNPxU3DsuoHH4UPmKr5As2QGm/ALXrxN4mJjetNPq++WUzbUTtokk1k6hh9r036H67tFlNrtIkOEDW+nauTtrVGH7wjtHO4UrgcRWcww4ZTI6wm0X7Rc6FSXqIRWZPYzVqnOXDw7mk+0TpP+l1y5p+xpyylz/E/v0HJc7xdUkldK2/0MLiTTbkcTb3d2G2+m4y3uPcoXor0BrYnFMp1RlpAy94NiG6tG/MdIIkLeq6u3eDySMvOGsMgOi+2a2Dqtr0suZpPVcJkEQfLsK+gehHT6hjxl/ZVxrSJ14lh39mo81qnTb2UtymrgBBAvhyZn/43HQ/lOu6FyMtfTfIzU6jDza4OafEEFdTbkfWwK9XNPZr7RhicuHxRDa+jH6CpyPB/r2rpawbBERAEREAREQBERAEREARFRVqBoJJgBAKjwASSABvWubW27MhhIbx3ns4BYm2Nse8LhOVrRMcf6+i1/MIdUfOWJABuL7vFVWq1uFiHXl+ztCtbuXJczKpYyCIHWJhg0k63PAXJPJYNWnDiA5zs8SSNfC+t/BWOjzqhquqB0gTuBNz92R1R2LY2UDUByxPAxPaDa1lwWnn3cnDeW3F7/JpptTVO2Nliwt+H9mDSqRwAAgmZPLk7tWPialCoesHEgRIPZdXHy0w5xmfha0TbyjmruHwJc4EMJE6HUj0ao1entb4llfYnXX6XeFni8luWq202sAaxoLNBa2vmrtDE1AJa0Fp3TEcpAAVvb2zg103vY/QssjZNm5TBaOKxHSuccxJyhV3SlCKLbsX1r08rTqQZg8Zb6kKrEucW9R7YF4sQYGkG2t5WbjCxlwI81D2JLm9U8OM77C/etJ0WQe/7I6jF48OPwXm49729aO0cBuM8exXcLUZJglpmbSQZvcHeFjCgXAkWJ+Ju6eIVFNp0D4I3b9+s6/0C0eYrD2Ok9PVPMuv4JYtDmtLgJ1JFlF4phY4voZhU5fejcWmMw7JPyuVKs2i/Em/O2iyWs6oEgjgbrEJ93LjiyHZpuKPC2TOxek4cQ2r1Z0JPkeHC6i/aH0CZjmmtRhmJA10FUDRr+fB3jZYOPwuaY1nfNwOHPh2KW6K7ccz7KrMfddrHfw/mrrSa9T8M+ZGnp5RWT57xFB9N5a4FlRhgg2LSDcHgQV3T2WdOv0xnuK5/tDBZx/vWjf++N/HXisf2tdChiKZxdBv21MTUaP7xgGo/O0eItuC4ngca+jUZVpuLXsIIcNxG/61VmR+R9cItf6EdJW4/DNqgQ8dWo38LwN3I6jtWwIbBERAEREAREQBERAeFaP0y6QwfdUz2ndz/oth6T7UFCjMw5xyt796517xhcTOdx4RAA1knRvPjxUDW2yWK4Jts7VOuHjseyMqi1r8tnEgaSBMSbzrpKyqOIAkNYYAuZHhpdQb8QXQ2nYSL6Zj3fd9VIspZHEvMmxceNrTyCs9L2TDu49/BcWPU89qe1pSnJUzfDnyJTC0A0SwZWG5/q7Xu0Unh8Uxpa0AyTe3EawoM7aBysA3xrbXgsjB14LnRdot2kwPEqZbWq4brCNNLqFOSUXn4lDJbiDLSAXHQyRN5JGgPNT9fHSx2S5At2rXocIcHGXag3JJ10371W2tzJAMGNZBvIJ814rUayVk+KPJHo6dKqo8Od2Rz9oOqZm1HX+6TAvO/wBOULFdjn0zDhv5j6Ck9pikZzS4xIy/Ee8fNQtKq8nIATOjXCbdhUymTsjxxWPx8jnTrpaOXdW+OPRrmvfqV18eXwDpeb+izNl4wAZXTHPVY9XZ9j1IMah07tYjj81itMGPr6uuLu4melqsrth4U/wbbWxdPLLdfVYObPaJPd/XyUVQc4mMveRZTOCGXUDu0ns4LE5ws5keyEa+TLApZZsDbeL8eKvtqkgNGvHgrW2MW1guCTBgfzO66xNnMc5pHvC2rqGOAEcHNJMZYJseC5R0crd48ivt19UH3fN/gyMPjcwOmRrnA8S0gZX9kk+quuxYP2WUEiSI1Ec9x4HlEWWOzBNzWALgCzK5o+KZGY6b91oTA4QUWhtg8kaGQTPkApmjqlGzMIvHJrG3nn0IFtsuDEmt985+mF5m19Ftr5/sn2cNP5fXBcZ9q3RcYLF5qbYo1pczg0z12dgJBHJ3JbrtHFGi9z2E9Qgg88zYE7+KnemeAbtPZbnMEva33jOIewHM3vGYd4V/OpxXF0ZFo1Cm+B80cw9kXST9FxgpOP2VeGHgHT1HeJjsPJfRC+PmOLSCDBB1X1L0L2z+l4KhW+85oD/329V3mJ71xJSJxERDIREQBERAF4V6rWJqZWucfugnwEoDnPTzGCpWLSfs6fVMcTcx6TuWqtxZj3YAbTG4eIzbysva9bOZOpOYnt+UqilgPsy/Q69oVh2fVCMO9nzl7R5vtW+dtzqhyiv9K8OYc3tHqs3a73dU6t0PjY+ahWGIOnAce5SuOrjIBobWOtvVWU/7JlNWsVzTLeCYS9sbjJB0gaqdZUzZoMBxAnjAebcbx5KJ2dThs73GB2ak+vks41oJbALRDg077ZYEXi0xHoq7tFO2Mox+GC57ISpScurz+i4XTbNDCYe8RpFmNO4mfVXqTWM+FgHaXHs1MLEbXhoa4tOtwAG9hiwsFUxwFoj07lX6LQ1V1rKz6onavVTlZnODLGMLLgATrlAHoJPmvcXXBYHEfCSXGNzmkW7yFggl5MGGt1dvJ4N4n63qjGYT3rOrUIp0wczYkmN/xCbWv5rtqaoSrcUjFFtqab+RVQqOyl5I63Wa0bpENBPZCxxgs08R67/rtVeHZlZ1jJDQSN4DQcoHDf3q1h9pAyGy2xMcCeEcyvINSbbgek02ojVBJvDazgyKTHjfbhBIheY/EkMJbMtEgi0G0XGvYbXXuMw1UUw4uDKg+GmJkhxAiNHO00tqqMtQH3b6RcHDrOa0iOMiIzdhjmu//HbBqTWfI5W6yFilDGNtmRVamXQCS55GYZYIh2ocTEEa34rZOi2GcWvDgM7XAybgjdfjIPO6tspAAw1zZMucRlJ7Zgho0tw71P4CGNEQQQL7jI9PJW+i7yTzJYXn+vgVi08IPizv7+5E1cI5pqubAa7QCwkC9/u9aSe9YNKgWOzEiS3x4RyUltbaLReeqwybk5jlNhx10Iha5+tWvJDaRECZmAO0BWUa71CUals+r8yNbLTOyMrJbrp6Fnb+Mc95p6MaT5ceK2X2Y7RvUoOOozNHr9clpFWoTcm5M+Kzui2LNLGUXTYug9jrK1s08Y6fgS5IpdNqpPVKyT5v7M0XpzsoYbHYmiBDRUJZ+4/rtA7A6O5dN9ge1M1LEYcn4HB7ex3Vd5tHite9u+Dy46nUH95RE9rHOB8i1Y/sOxeTaOTdUpPb3jK8f8JVGes6n0GiIsGwREQBERAFGdJKuXDVT+WP4iB81JqG6Xf+Eq9g/wCII1nYw3hZOXVIILzBIFhuNwASOE+K82c3Ox4k5iII3cvIFY2JqBrSALud5N49/oszBNLaTngdZ/VFt38lY6Z5oz57eiPN6rw6l+Sy35tf4YuGpHOIEgHTh2E+iu1cO4vgyWC5c6ItrMaTCuUgWGAZB3W1VzG49hZlZqRfs5qXKTcvCQa4RUG5v30MV20XCQwyAbGLwBuOnf2KyMXnNySRxVki0C08FbqMIjLc7yu0YqPIjTm7ebM+hVyukAc+akqFduWwgHXlGscFBSRz9VdGLluSI4zv/otbK1J+ZtTbKCazsTbah/R2llpdGXjnLgOyLHXeq6dXIwUwJfUnlaTJnQCAQsNlVzKbHtgjQtdNyLgiNDDTfsWVjcSynVoFtw1uZx1Jb93dzKo9Rco8UM+vzPS0Qc1GzHRHm2Nmlh95mLy5hBAJbB16p39XQcjxlRGw6oNQ3cepaQBrrN/MLZ9uUHVKeVoABI64kxIMnINfPUrEoYJlKl1qgc3W0C9t0yPNVtulk8qrrgmYSsUpclvkksU5jolsuLRPDjBBkb9/FWP10W2MCOM387eJUJidoPeS1gJjf9WhYIo1HkSJvEGwA37l6CnRwjHMinv7RscsV8idq7cGoaY3kWvumfqyj29IXGxaN/WBN8vEH5LGbUii92beBk3i4+LcRG/WSVHAR3D1XTRxqtzJR8vocdZdfViLnvjP1JCviHPud1gNw7lRQGoFj/qfksRryr2Hq3O+x81ZNYWEU+7llmO48U95D6ZG5wPmFU50rHrE5mjmPVYnyZ1q/sie9vzZ/QX8W1B/yj81qPsnfG1cLzc4f7p62n281Ybs9m/3dQ/8ofJat7Jac7VwvIvPhSevMs9wfS6IiwbBERAEREAUX0npZsLWA1yEjuv8lKKiszM0tO8EeIhZXMxJZTRwraQaXt4Bvm6T6kLIweOLuq4afDwA0+jzurO2cMadUsP3bfwkhNmtvMT8tdVcRhFVLHQ8nZZN3yT6su46toBab/6+awSLzoVmbSZEHujs+isMFSKscKwQ7lJTYa47/JVZl4Asl2BIGZxAi8azyWXJR5mkYOb2LIfHb6Kg3Vp9Uj4t+8fVlWDOiyjDTRLYJzvcnflda5BkkRcczyVjDVXVarGlt2uALTaWXMSbxOvGyu7KrtLHUiYLjLTzGnmAsjAUX53w2QQQ8OywC02J7DLe4lec10OHVbrZ/wCnquz5cemjh7rmbF+kxALS0kgAGIMmLGYPZryVnF0sxzAAgfRKidtF7qdNrXEB7jIJILgGkgyRLZG474ssPM4g5nOdxzOJp8oAt5ALhbrI0P4sm927cxRIVHtJDZAcbNvvOmgMCbSqH1wx8PdmP4QIbcjUnXvjQ2VhjGsY+QSBBAaYzEndAtBG4zPnjv24XOymk0Sbzc3toVO00rdRBz4dum5BvlXRJRct/QytsO+zIIglsG40gxF7m7R3LXg4QfrRZ+1Q0Q1uh1G4QbwPresKjhy6zR/JWPZ0JQqzNYbKvtOyNt2Ib4PArlE3Hbr2XVj3R3eRt4L3MYsR33Mb/G3gp0nlYRXKKTyVOP12r3C0feV6TI+J7R4uCssJm62H2e4P3uOa4/DSBeTwOg+uS0umo1t+R201TncokH7d8aHY+nSGlKi0d73Fx8sqewvCZtol+6nRee9xa0eRctR6X7U/Ssdia/3X1HZf3G9Vn+VoPeusewHZeWhXxJF6rwxp/LTkn/M4juXnT2J1hERYNgiIgCIiALxeogOee0PZADxXAs6zjwcB8x6Ln/vC2SLdi7xtPAtrU3U3aOHgdxXHNr7FfQqOY4aem4qy0dqfhZRdqadr+SKL7GtqMAN58f8AVRT2Q4jgTqs3Zli4byLcLemqYug4uJDf6QFKh4ZNMqrv5KlNLcwg3vWXj6vwsn4QJ7YsmEYADUP3dO1YjiTc6ldf7S9COm4Q9fwUOE2KoDAIyyOPM8eSrJhUAkrbBpFvGOhXlJOltxmNOPDtU1gcSHiWuIeIBaXkBwB3X/048YYLz3YJ4cwuF+nV0cSJOl1bollL1NmZiGvlldobeDJvcQOsBeBxA4r1uzAxxyuBpu+6CZgC+pgyd6gqONe0gk5gDN/qx56qWw2NbUbmkB0XnRsm8nt5aqpu0Tiv5N18T0NGuqufh/sY9Ml7obGSSGtHVjLJ0+EmBrz4yr9fDuEQ1rydDaQYnU66ayFeLRrAIgxlINnCI5Xv3lYUvp5RlcBNrgnWba2jgs0UvLaeX794Mai6MUlJYXV4/wB5mNtTDZXMLgTPxTrrpB3dn8lg4vFuP5QLZWi3bbUrZcdQL2siXZZLrkOLSRPffuURjMlR3Up+7Eaib33giNOCkVa2FbULfkyLqdFOeZ1cvgR9KRc6bgbK9TqtMAtFyAJggXEqmtg6mWTcjcCZjjbcrGGo78sR3qy4oyWclVwTreGiipaYsCbD61Wx43F/q/Y9SqSRXxnUp/iDSCJHY3M7tcFg9HNl/pmKawj7Kn1qpNgGjdPMj1Wre0fpOMdi5p2w9EZKI3ED4nx+YgdzWqBrbc4h9S47L07WbH8jVcPRc8tY1sucQA0byTAHjZfVvRPYwweEo4cf3bBmPF5u897iVxn2K9GTXxP6U9v2VD4fzVSOr/COseZau+quZdIIiLBkIiIAiIgCIiAKC6TbFFduYDrtHiOHap1eFbRk4vKNJwU48LOUfq/3ZkDjru5dqoc6CbWW+7e2KKgL2Drbx+LmODvVaVicPlJzWjuhTYW8fMqbdN3WyWxG4uswCIkHhw+vVWBg2ObLTPqO0LMq0ZtYiN4UZiKJpkEG3IeUypde6wnhlXqFh5kk190WH04MHcvBzE+Mq5VqZtYniAsd7e/kVKw8bldtxbcj2o6DlmeYuO4jwUpR2YHNBkgnSRbx0PireymEZiGnMTA3bjv0I3weCkXYUBvWbm3m5ieTd3cqTX9qf80lHqX2g7LhfHiZgjZDgYJAO7iexZdHCU6Z61UZt4GvCwGnelWg0iGuc2QbZnZW9oJgGLKzSw7wBo4kRLYYCBoTrJtwVfb225x2RYU9kwqnnHzySrW0YLi5zctiZykT2RKtDE0nPylx4ZnC1uJgR2wsQgSB7ouuHZtADp1j3L2uzI4PcZYTlLQY1OrREEC57Fwr7Qm2lyyS7Klh55L31JmrXDGgt0Ng6C4d8Xha9TwhyPLstjIMwXGRECLAH1WZjcY+p1WWp73aZhwG8N9VjYzEVGugC0QLcFYLTx1Scfh18yNbqo0Ym0yutTh7GtDhYAHRpA052/msbGMJcKNFuapUcYYBvk6ncFd97VrVG0qLc9XlYNG+d0Kz0g2/T2Y11HDOFXHPEVcQLtoz91n5/TfuCl7UJfHBHinqc45Z546fAxum+2GYHDHZ+GcDXqXxdVu6R+zafI8BzdbnmwtkVcXXZQotl7zHIcSTuaBcqmnRfVqBjA59R5gC7i5zj5kkr6G9m3Qhuz6Rc8A4ioBndrlGuRp7dTvPIBRJSbeWWUIKKUY8jYOjWxKeDw1PD0vhYLne5xu5x5kqURFqdAiIgCIiAIiIAiIgCIiAKM2rsanWBkQ78Q+fFSaLKbTyjWUVJYZy7bGxquGJMTT47vHcVEVMQ02Pgfq/9VT7Z+k5fVbhKTiG0iHVCDE1CLNn8oPi7kudDbtSnAPW7dVNr1K/9/UqdRoJY/i+jNzrCJO5UUcTBnVV7HwGIxNBtekxlUOF2MqNNRsE/EyQd26Vh4pjmGKlN9M/naW+oCsq7ozWMplLZpLK3vFonqO1mSMxLQLgAaGCJMAl1uPErJZtBjvheBG6WiezMQJ+oWqg8DK8NRVuo7G0+onxuTT9f2WFHat1MeFJNGx++qXPuHkcRDwR3SvGbVowczi03lrtbDSAeqbaWUPs7abqb7S4HcCqtrOzPLw9jd8PIc6TAgyNByKq9X2RCv8Aq2Wem7Rsms9S9+vbzTEdvW/07lmbOqF46xY5szJJzE9nDkonZ+CqVXdWi/EEyOox2XtLoA8VsNHYDqDc2KrUMEzm4OqnsAOvmuP/ABPGOHh837z9jaFk5SzJ8Xl72+5W/GMaesewT2a8hA8FkUtnufTNWq4YbDi7q1UxI4MbqZ+pUHiOmWCwx/sdB2Jq/wDr4iQ0Hi2nqe+DzWl7f6QV8U/PiaxedzdGt5MYLN9ean1cNMOCv6m0qpWy4rfojadvdN2U2Ow+zWupsd+0xJEVavZvY3wPCFpWBwVWvUFKix1So4wAL/XaVsHRHoLiseQWt91Q31XCx/dGrz2W4kLuvRPojh8BTy0Wy4/FUdd7u/cOQWreSRGKSwuRC+zv2f08A33tSH4lwu7UUwdWs58Xb90BbyiLBuEREAREQBERAEREAREQBERAF4QvUQHzz0z6CY3D1KlXI7EMc5zvesBcbknrsF2m/COa0ejs6tULi2k9/u7vAY6WjibWEr69WNicZSpSX1GM/ecG+qya4Pk2niQ0yC5jhvuI7wthwPTrH0hDMW5zfw1MtQeDwV2Lb9fY1afftpVHfiax2b+NgB81oO0+jWxnfsnYumfy5XD/AHknzQEP/tDqE/a4LA1T+I0IPi1ypp9NqU/abMwzhwYajP8AqPoobpFsalhy00qtR4dIiowNIiODjKiKVIvc1oMSQJ4SYWVKS5M0cIPml9Dd/wD+1w4+DZFAfvVKjvkvf9oNVv7DBYKgfxNo5neJPyUPS6LT8eLyf/UT8wpzZvQXAu/a7UcOQoOb5kkLLbfNhQiuSRFbS6b4+sIqYx7W/hZFMf5ACteNXM62ao877knvOq7XsP2Z7IMRWOIPA1gP8tPKVvmyuj+Fw37DD06fNrRm73anxWpvucD2D7PNoYqD7r3FM/fq9W3JsZj4RzXUei3sqwmGh9b+0VBveOoDyZv/AMU9y35erBnBS1oAgWAVSIhkIiIAiIgCIiAIiIAiIgCIiAIiIAtd6T9LKWE6p69Ui1MHTgXHcPNSW3Nptw9F9R0WHVHFx0Hivn6vtI1nve90vLiXTxlDDZtG1+muKrSPee7afu0+r4nU+KgKlaT1iSTunzJWGXrBxVcgysmpNe/A4T9bzc+St/rBsm9h3+HDzWvVcZN1iVsTO+EBm9J8a14ZlEQTPOY/kobA1oqMtMOB7gbqms4neCrdMQd3igN9Zj2EdW3b/Pcvf0ppE7vE+evdC1KjX5rOpYnms5MYNhdUA3xwI075uFLbO6T4mgRkrOj8J6zfB3yhai3EE2WcxxhAda6Pe0OnUIZiAKbjYPHwE85u3zC3lpm4Xzaai6x7LtuGrSNF7pdTuyd7N47j6rDRsmb2iIsGwREQBERAEREAREQBERAEREAREQHOva697W0D9w5h/isRPcD4FcWxs5y4GCvqHa+y6eJpOpVW5mO8QRoQdxB3riPS/wBnOKw5LqTTiKP4mj7Ro/Mwa9rfALJq+Zp9PFuPAnz8F67GEfEwxzH81hvYQSCCCNxsfBXKVdw0JQwevNI7i3sVl9Fh0qeIWSa06tae4fJUOLDrTHcXfzQYI+tRA0cD3K1TpydwUi5tP8B8VSGU/wAB8f6IBSwY31W9wWXSpUxq8nwWO1tP8HmfkrjMv4G+Z9SgM0Yqm3TXxQ40nQH0TDR+FvgmJMrfhNcls1id62voLiXjFUAyZNRotwJ63dllQWwuj+JxTooUXPE3doxva82Hqu09B+hDMEPeVCKlciC4fCwHUMB8ydeS1Zslk3AIiLU3CIiAIiIAiIgCIiAIiIAiIgCIiALwheogIfbHRnC4r9vQY8/iiHfxNgrUNoeyHCuk0qlSkeBh4+R8Sujos5McKOLYz2O4gfs69J4/NmafQqKxHss2g3RjHfu1G/8AVC78iZMcJ841PZxtIf8AlXHsfT/71Q32cbS/9qf4mf8AcvpCEhBg+fKHsw2idaLW9tRnyKksP7IsYfifRb/icfRq7jC9TIwcu2Z7Ig29XEk8mMj/ADOPyW0bO6AYKkQTS96RvqHMP4RDfJbSicTHCiilSa0ANaGgaACAOwBVoiwbBERAEREAREQBERAEREB//9k="/>
          <p:cNvSpPr>
            <a:spLocks noChangeAspect="1" noChangeArrowheads="1"/>
          </p:cNvSpPr>
          <p:nvPr/>
        </p:nvSpPr>
        <p:spPr bwMode="auto">
          <a:xfrm>
            <a:off x="460375" y="160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AutoShape 8" descr="data:image/jpeg;base64,/9j/4AAQSkZJRgABAQAAAQABAAD/2wCEAAkGBxQTEhQUExIWFRUWGBsbGBUYGBoZGhgZFhUYGhkbGBcaHCggGBolGxcdITEiJSkrLi4uGB8zODMtNygtLisBCgoKDg0OGxAQGywmICYsLDQtLDUsNiwtLy8sLC0sLCw3Liw0LCwvMCwsLCwsLywvLCwsLCw0LCwsLCwsLCwsLP/AABEIAN8A4gMBIgACEQEDEQH/xAAcAAEAAQUBAQAAAAAAAAAAAAAABQIDBAYHAQj/xABKEAABAwIDBAcFBAcFBgcBAAABAAIRAyEEEjEFQVFhBiJxgZGhsQcTMsHwI0JSYhQVM3KS0eEkQ4Ki8RejsrPC0jREU1Rzg+IW/8QAGgEBAAIDAQAAAAAAAAAAAAAAAAQFAQIDBv/EAC4RAAICAQIDBgYDAQEAAAAAAAABAgMRBCESMUEFEyJhcfBRgZGhsdEjMvEUQv/aAAwDAQACEQMRAD8A7iiIgCIiAIiIAiIgCIiAIiIAiIgCIiAIiIAigumXSBuCwzqti89Wm38Tzp3DU9i4dheneMwziWYhzpJLm1OuwkmTYnq/4SEMZPo5Fz3oL7UKWNe2hVZ7mubCL03n8p1aeR8SuhIZCIiAIiIAiIgCIiAIiIAiIgCIiAIiIAvJWDjNq06ciZcNw+fBQeO26S7L7zJaYA3czuXG2+Fay/p1Mx8TwbNVrtb8TgO1RmK6Q0m6Zndgt4la3RrueZzAN35omDz3aLDxePY20SZ++DprZpt3mFpG9zxhY99DnqH3KeWsmw1OlzZhrAf8X/5VDulL/u02kb4JMdpstMe7M7OWAgcGhre/KBe+qm9jvL2kgUwARaHbuU9t1z1N8qY8fNeqIdN8rZ8Kf2JhvSl+vuQRyJWVR6TNPxU3DsuoHH4UPmKr5As2QGm/ALXrxN4mJjetNPq++WUzbUTtokk1k6hh9r036H67tFlNrtIkOEDW+nauTtrVGH7wjtHO4UrgcRWcww4ZTI6wm0X7Rc6FSXqIRWZPYzVqnOXDw7mk+0TpP+l1y5p+xpyylz/E/v0HJc7xdUkldK2/0MLiTTbkcTb3d2G2+m4y3uPcoXor0BrYnFMp1RlpAy94NiG6tG/MdIIkLeq6u3eDySMvOGsMgOi+2a2Dqtr0suZpPVcJkEQfLsK+gehHT6hjxl/ZVxrSJ14lh39mo81qnTb2UtymrgBBAvhyZn/43HQ/lOu6FyMtfTfIzU6jDza4OafEEFdTbkfWwK9XNPZr7RhicuHxRDa+jH6CpyPB/r2rpawbBERAEREAREQBERAEREARFRVqBoJJgBAKjwASSABvWubW27MhhIbx3ns4BYm2Nse8LhOVrRMcf6+i1/MIdUfOWJABuL7vFVWq1uFiHXl+ztCtbuXJczKpYyCIHWJhg0k63PAXJPJYNWnDiA5zs8SSNfC+t/BWOjzqhquqB0gTuBNz92R1R2LY2UDUByxPAxPaDa1lwWnn3cnDeW3F7/JpptTVO2Nliwt+H9mDSqRwAAgmZPLk7tWPialCoesHEgRIPZdXHy0w5xmfha0TbyjmruHwJc4EMJE6HUj0ao1entb4llfYnXX6XeFni8luWq202sAaxoLNBa2vmrtDE1AJa0Fp3TEcpAAVvb2zg103vY/QssjZNm5TBaOKxHSuccxJyhV3SlCKLbsX1r08rTqQZg8Zb6kKrEucW9R7YF4sQYGkG2t5WbjCxlwI81D2JLm9U8OM77C/etJ0WQe/7I6jF48OPwXm49729aO0cBuM8exXcLUZJglpmbSQZvcHeFjCgXAkWJ+Ju6eIVFNp0D4I3b9+s6/0C0eYrD2Ok9PVPMuv4JYtDmtLgJ1JFlF4phY4voZhU5fejcWmMw7JPyuVKs2i/Em/O2iyWs6oEgjgbrEJ93LjiyHZpuKPC2TOxek4cQ2r1Z0JPkeHC6i/aH0CZjmmtRhmJA10FUDRr+fB3jZYOPwuaY1nfNwOHPh2KW6K7ccz7KrMfddrHfw/mrrSa9T8M+ZGnp5RWT57xFB9N5a4FlRhgg2LSDcHgQV3T2WdOv0xnuK5/tDBZx/vWjf++N/HXisf2tdChiKZxdBv21MTUaP7xgGo/O0eItuC4ngca+jUZVpuLXsIIcNxG/61VmR+R9cItf6EdJW4/DNqgQ8dWo38LwN3I6jtWwIbBERAEREAREQBERAeFaP0y6QwfdUz2ndz/oth6T7UFCjMw5xyt796517xhcTOdx4RAA1knRvPjxUDW2yWK4Jts7VOuHjseyMqi1r8tnEgaSBMSbzrpKyqOIAkNYYAuZHhpdQb8QXQ2nYSL6Zj3fd9VIspZHEvMmxceNrTyCs9L2TDu49/BcWPU89qe1pSnJUzfDnyJTC0A0SwZWG5/q7Xu0Unh8Uxpa0AyTe3EawoM7aBysA3xrbXgsjB14LnRdot2kwPEqZbWq4brCNNLqFOSUXn4lDJbiDLSAXHQyRN5JGgPNT9fHSx2S5At2rXocIcHGXag3JJ10371W2tzJAMGNZBvIJ814rUayVk+KPJHo6dKqo8Od2Rz9oOqZm1HX+6TAvO/wBOULFdjn0zDhv5j6Ck9pikZzS4xIy/Ee8fNQtKq8nIATOjXCbdhUymTsjxxWPx8jnTrpaOXdW+OPRrmvfqV18eXwDpeb+izNl4wAZXTHPVY9XZ9j1IMah07tYjj81itMGPr6uuLu4melqsrth4U/wbbWxdPLLdfVYObPaJPd/XyUVQc4mMveRZTOCGXUDu0ns4LE5ws5keyEa+TLApZZsDbeL8eKvtqkgNGvHgrW2MW1guCTBgfzO66xNnMc5pHvC2rqGOAEcHNJMZYJseC5R0crd48ivt19UH3fN/gyMPjcwOmRrnA8S0gZX9kk+quuxYP2WUEiSI1Ec9x4HlEWWOzBNzWALgCzK5o+KZGY6b91oTA4QUWhtg8kaGQTPkApmjqlGzMIvHJrG3nn0IFtsuDEmt985+mF5m19Ftr5/sn2cNP5fXBcZ9q3RcYLF5qbYo1pczg0z12dgJBHJ3JbrtHFGi9z2E9Qgg88zYE7+KnemeAbtPZbnMEva33jOIewHM3vGYd4V/OpxXF0ZFo1Cm+B80cw9kXST9FxgpOP2VeGHgHT1HeJjsPJfRC+PmOLSCDBB1X1L0L2z+l4KhW+85oD/329V3mJ71xJSJxERDIREQBERAF4V6rWJqZWucfugnwEoDnPTzGCpWLSfs6fVMcTcx6TuWqtxZj3YAbTG4eIzbysva9bOZOpOYnt+UqilgPsy/Q69oVh2fVCMO9nzl7R5vtW+dtzqhyiv9K8OYc3tHqs3a73dU6t0PjY+ahWGIOnAce5SuOrjIBobWOtvVWU/7JlNWsVzTLeCYS9sbjJB0gaqdZUzZoMBxAnjAebcbx5KJ2dThs73GB2ak+vks41oJbALRDg077ZYEXi0xHoq7tFO2Mox+GC57ISpScurz+i4XTbNDCYe8RpFmNO4mfVXqTWM+FgHaXHs1MLEbXhoa4tOtwAG9hiwsFUxwFoj07lX6LQ1V1rKz6onavVTlZnODLGMLLgATrlAHoJPmvcXXBYHEfCSXGNzmkW7yFggl5MGGt1dvJ4N4n63qjGYT3rOrUIp0wczYkmN/xCbWv5rtqaoSrcUjFFtqab+RVQqOyl5I63Wa0bpENBPZCxxgs08R67/rtVeHZlZ1jJDQSN4DQcoHDf3q1h9pAyGy2xMcCeEcyvINSbbgek02ojVBJvDazgyKTHjfbhBIheY/EkMJbMtEgi0G0XGvYbXXuMw1UUw4uDKg+GmJkhxAiNHO00tqqMtQH3b6RcHDrOa0iOMiIzdhjmu//HbBqTWfI5W6yFilDGNtmRVamXQCS55GYZYIh2ocTEEa34rZOi2GcWvDgM7XAybgjdfjIPO6tspAAw1zZMucRlJ7Zgho0tw71P4CGNEQQQL7jI9PJW+i7yTzJYXn+vgVi08IPizv7+5E1cI5pqubAa7QCwkC9/u9aSe9YNKgWOzEiS3x4RyUltbaLReeqwybk5jlNhx10Iha5+tWvJDaRECZmAO0BWUa71CUals+r8yNbLTOyMrJbrp6Fnb+Mc95p6MaT5ceK2X2Y7RvUoOOozNHr9clpFWoTcm5M+Kzui2LNLGUXTYug9jrK1s08Y6fgS5IpdNqpPVKyT5v7M0XpzsoYbHYmiBDRUJZ+4/rtA7A6O5dN9ge1M1LEYcn4HB7ex3Vd5tHite9u+Dy46nUH95RE9rHOB8i1Y/sOxeTaOTdUpPb3jK8f8JVGes6n0GiIsGwREQBERAFGdJKuXDVT+WP4iB81JqG6Xf+Eq9g/wCII1nYw3hZOXVIILzBIFhuNwASOE+K82c3Ox4k5iII3cvIFY2JqBrSALud5N49/oszBNLaTngdZ/VFt38lY6Z5oz57eiPN6rw6l+Sy35tf4YuGpHOIEgHTh2E+iu1cO4vgyWC5c6ItrMaTCuUgWGAZB3W1VzG49hZlZqRfs5qXKTcvCQa4RUG5v30MV20XCQwyAbGLwBuOnf2KyMXnNySRxVki0C08FbqMIjLc7yu0YqPIjTm7ebM+hVyukAc+akqFduWwgHXlGscFBSRz9VdGLluSI4zv/otbK1J+ZtTbKCazsTbah/R2llpdGXjnLgOyLHXeq6dXIwUwJfUnlaTJnQCAQsNlVzKbHtgjQtdNyLgiNDDTfsWVjcSynVoFtw1uZx1Jb93dzKo9Rco8UM+vzPS0Qc1GzHRHm2Nmlh95mLy5hBAJbB16p39XQcjxlRGw6oNQ3cepaQBrrN/MLZ9uUHVKeVoABI64kxIMnINfPUrEoYJlKl1qgc3W0C9t0yPNVtulk8qrrgmYSsUpclvkksU5jolsuLRPDjBBkb9/FWP10W2MCOM387eJUJidoPeS1gJjf9WhYIo1HkSJvEGwA37l6CnRwjHMinv7RscsV8idq7cGoaY3kWvumfqyj29IXGxaN/WBN8vEH5LGbUii92beBk3i4+LcRG/WSVHAR3D1XTRxqtzJR8vocdZdfViLnvjP1JCviHPud1gNw7lRQGoFj/qfksRryr2Hq3O+x81ZNYWEU+7llmO48U95D6ZG5wPmFU50rHrE5mjmPVYnyZ1q/sie9vzZ/QX8W1B/yj81qPsnfG1cLzc4f7p62n281Ybs9m/3dQ/8ofJat7Jac7VwvIvPhSevMs9wfS6IiwbBERAEREAUX0npZsLWA1yEjuv8lKKiszM0tO8EeIhZXMxJZTRwraQaXt4Bvm6T6kLIweOLuq4afDwA0+jzurO2cMadUsP3bfwkhNmtvMT8tdVcRhFVLHQ8nZZN3yT6su46toBab/6+awSLzoVmbSZEHujs+isMFSKscKwQ7lJTYa47/JVZl4Asl2BIGZxAi8azyWXJR5mkYOb2LIfHb6Kg3Vp9Uj4t+8fVlWDOiyjDTRLYJzvcnflda5BkkRcczyVjDVXVarGlt2uALTaWXMSbxOvGyu7KrtLHUiYLjLTzGnmAsjAUX53w2QQQ8OywC02J7DLe4lec10OHVbrZ/wCnquz5cemjh7rmbF+kxALS0kgAGIMmLGYPZryVnF0sxzAAgfRKidtF7qdNrXEB7jIJILgGkgyRLZG474ssPM4g5nOdxzOJp8oAt5ALhbrI0P4sm927cxRIVHtJDZAcbNvvOmgMCbSqH1wx8PdmP4QIbcjUnXvjQ2VhjGsY+QSBBAaYzEndAtBG4zPnjv24XOymk0Sbzc3toVO00rdRBz4dum5BvlXRJRct/QytsO+zIIglsG40gxF7m7R3LXg4QfrRZ+1Q0Q1uh1G4QbwPresKjhy6zR/JWPZ0JQqzNYbKvtOyNt2Ib4PArlE3Hbr2XVj3R3eRt4L3MYsR33Mb/G3gp0nlYRXKKTyVOP12r3C0feV6TI+J7R4uCssJm62H2e4P3uOa4/DSBeTwOg+uS0umo1t+R201TncokH7d8aHY+nSGlKi0d73Fx8sqewvCZtol+6nRee9xa0eRctR6X7U/Ssdia/3X1HZf3G9Vn+VoPeusewHZeWhXxJF6rwxp/LTkn/M4juXnT2J1hERYNgiIgCIiALxeogOee0PZADxXAs6zjwcB8x6Ln/vC2SLdi7xtPAtrU3U3aOHgdxXHNr7FfQqOY4aem4qy0dqfhZRdqadr+SKL7GtqMAN58f8AVRT2Q4jgTqs3Zli4byLcLemqYug4uJDf6QFKh4ZNMqrv5KlNLcwg3vWXj6vwsn4QJ7YsmEYADUP3dO1YjiTc6ldf7S9COm4Q9fwUOE2KoDAIyyOPM8eSrJhUAkrbBpFvGOhXlJOltxmNOPDtU1gcSHiWuIeIBaXkBwB3X/048YYLz3YJ4cwuF+nV0cSJOl1bollL1NmZiGvlldobeDJvcQOsBeBxA4r1uzAxxyuBpu+6CZgC+pgyd6gqONe0gk5gDN/qx56qWw2NbUbmkB0XnRsm8nt5aqpu0Tiv5N18T0NGuqufh/sY9Ml7obGSSGtHVjLJ0+EmBrz4yr9fDuEQ1rydDaQYnU66ayFeLRrAIgxlINnCI5Xv3lYUvp5RlcBNrgnWba2jgs0UvLaeX794Mai6MUlJYXV4/wB5mNtTDZXMLgTPxTrrpB3dn8lg4vFuP5QLZWi3bbUrZcdQL2siXZZLrkOLSRPffuURjMlR3Up+7Eaib33giNOCkVa2FbULfkyLqdFOeZ1cvgR9KRc6bgbK9TqtMAtFyAJggXEqmtg6mWTcjcCZjjbcrGGo78sR3qy4oyWclVwTreGiipaYsCbD61Wx43F/q/Y9SqSRXxnUp/iDSCJHY3M7tcFg9HNl/pmKawj7Kn1qpNgGjdPMj1Wre0fpOMdi5p2w9EZKI3ED4nx+YgdzWqBrbc4h9S47L07WbH8jVcPRc8tY1sucQA0byTAHjZfVvRPYwweEo4cf3bBmPF5u897iVxn2K9GTXxP6U9v2VD4fzVSOr/COseZau+quZdIIiLBkIiIAiIgCIiAKC6TbFFduYDrtHiOHap1eFbRk4vKNJwU48LOUfq/3ZkDjru5dqoc6CbWW+7e2KKgL2Drbx+LmODvVaVicPlJzWjuhTYW8fMqbdN3WyWxG4uswCIkHhw+vVWBg2ObLTPqO0LMq0ZtYiN4UZiKJpkEG3IeUypde6wnhlXqFh5kk190WH04MHcvBzE+Mq5VqZtYniAsd7e/kVKw8bldtxbcj2o6DlmeYuO4jwUpR2YHNBkgnSRbx0PireymEZiGnMTA3bjv0I3weCkXYUBvWbm3m5ieTd3cqTX9qf80lHqX2g7LhfHiZgjZDgYJAO7iexZdHCU6Z61UZt4GvCwGnelWg0iGuc2QbZnZW9oJgGLKzSw7wBo4kRLYYCBoTrJtwVfb225x2RYU9kwqnnHzySrW0YLi5zctiZykT2RKtDE0nPylx4ZnC1uJgR2wsQgSB7ouuHZtADp1j3L2uzI4PcZYTlLQY1OrREEC57Fwr7Qm2lyyS7Klh55L31JmrXDGgt0Ng6C4d8Xha9TwhyPLstjIMwXGRECLAH1WZjcY+p1WWp73aZhwG8N9VjYzEVGugC0QLcFYLTx1Scfh18yNbqo0Ym0yutTh7GtDhYAHRpA052/msbGMJcKNFuapUcYYBvk6ncFd97VrVG0qLc9XlYNG+d0Kz0g2/T2Y11HDOFXHPEVcQLtoz91n5/TfuCl7UJfHBHinqc45Z546fAxum+2GYHDHZ+GcDXqXxdVu6R+zafI8BzdbnmwtkVcXXZQotl7zHIcSTuaBcqmnRfVqBjA59R5gC7i5zj5kkr6G9m3Qhuz6Rc8A4ioBndrlGuRp7dTvPIBRJSbeWWUIKKUY8jYOjWxKeDw1PD0vhYLne5xu5x5kqURFqdAiIgCIiAIiIAiIgCIiAKM2rsanWBkQ78Q+fFSaLKbTyjWUVJYZy7bGxquGJMTT47vHcVEVMQ02Pgfq/9VT7Z+k5fVbhKTiG0iHVCDE1CLNn8oPi7kudDbtSnAPW7dVNr1K/9/UqdRoJY/i+jNzrCJO5UUcTBnVV7HwGIxNBtekxlUOF2MqNNRsE/EyQd26Vh4pjmGKlN9M/naW+oCsq7ozWMplLZpLK3vFonqO1mSMxLQLgAaGCJMAl1uPErJZtBjvheBG6WiezMQJ+oWqg8DK8NRVuo7G0+onxuTT9f2WFHat1MeFJNGx++qXPuHkcRDwR3SvGbVowczi03lrtbDSAeqbaWUPs7abqb7S4HcCqtrOzPLw9jd8PIc6TAgyNByKq9X2RCv8Aq2Wem7Rsms9S9+vbzTEdvW/07lmbOqF46xY5szJJzE9nDkonZ+CqVXdWi/EEyOox2XtLoA8VsNHYDqDc2KrUMEzm4OqnsAOvmuP/ABPGOHh837z9jaFk5SzJ8Xl72+5W/GMaesewT2a8hA8FkUtnufTNWq4YbDi7q1UxI4MbqZ+pUHiOmWCwx/sdB2Jq/wDr4iQ0Hi2nqe+DzWl7f6QV8U/PiaxedzdGt5MYLN9ean1cNMOCv6m0qpWy4rfojadvdN2U2Ow+zWupsd+0xJEVavZvY3wPCFpWBwVWvUFKix1So4wAL/XaVsHRHoLiseQWt91Q31XCx/dGrz2W4kLuvRPojh8BTy0Wy4/FUdd7u/cOQWreSRGKSwuRC+zv2f08A33tSH4lwu7UUwdWs58Xb90BbyiLBuEREAREQBERAEREAREQBERAF4QvUQHzz0z6CY3D1KlXI7EMc5zvesBcbknrsF2m/COa0ejs6tULi2k9/u7vAY6WjibWEr69WNicZSpSX1GM/ecG+qya4Pk2niQ0yC5jhvuI7wthwPTrH0hDMW5zfw1MtQeDwV2Lb9fY1afftpVHfiax2b+NgB81oO0+jWxnfsnYumfy5XD/AHknzQEP/tDqE/a4LA1T+I0IPi1ypp9NqU/abMwzhwYajP8AqPoobpFsalhy00qtR4dIiowNIiODjKiKVIvc1oMSQJ4SYWVKS5M0cIPml9Dd/wD+1w4+DZFAfvVKjvkvf9oNVv7DBYKgfxNo5neJPyUPS6LT8eLyf/UT8wpzZvQXAu/a7UcOQoOb5kkLLbfNhQiuSRFbS6b4+sIqYx7W/hZFMf5ACteNXM62ao877knvOq7XsP2Z7IMRWOIPA1gP8tPKVvmyuj+Fw37DD06fNrRm73anxWpvucD2D7PNoYqD7r3FM/fq9W3JsZj4RzXUei3sqwmGh9b+0VBveOoDyZv/AMU9y35erBnBS1oAgWAVSIhkIiIAiIgCIiAIiIAiIgCIiAIiIAtd6T9LKWE6p69Ui1MHTgXHcPNSW3Nptw9F9R0WHVHFx0Hivn6vtI1nve90vLiXTxlDDZtG1+muKrSPee7afu0+r4nU+KgKlaT1iSTunzJWGXrBxVcgysmpNe/A4T9bzc+St/rBsm9h3+HDzWvVcZN1iVsTO+EBm9J8a14ZlEQTPOY/kobA1oqMtMOB7gbqms4neCrdMQd3igN9Zj2EdW3b/Pcvf0ppE7vE+evdC1KjX5rOpYnms5MYNhdUA3xwI075uFLbO6T4mgRkrOj8J6zfB3yhai3EE2WcxxhAda6Pe0OnUIZiAKbjYPHwE85u3zC3lpm4Xzaai6x7LtuGrSNF7pdTuyd7N47j6rDRsmb2iIsGwREQBERAEREAREQBERAEREAREQHOva697W0D9w5h/isRPcD4FcWxs5y4GCvqHa+y6eJpOpVW5mO8QRoQdxB3riPS/wBnOKw5LqTTiKP4mj7Ro/Mwa9rfALJq+Zp9PFuPAnz8F67GEfEwxzH81hvYQSCCCNxsfBXKVdw0JQwevNI7i3sVl9Fh0qeIWSa06tae4fJUOLDrTHcXfzQYI+tRA0cD3K1TpydwUi5tP8B8VSGU/wAB8f6IBSwY31W9wWXSpUxq8nwWO1tP8HmfkrjMv4G+Z9SgM0Yqm3TXxQ40nQH0TDR+FvgmJMrfhNcls1id62voLiXjFUAyZNRotwJ63dllQWwuj+JxTooUXPE3doxva82Hqu09B+hDMEPeVCKlciC4fCwHUMB8ydeS1Zslk3AIiLU3CIiAIiIAiIgCIiAIiIAiIgCIiALwheogIfbHRnC4r9vQY8/iiHfxNgrUNoeyHCuk0qlSkeBh4+R8Sujos5McKOLYz2O4gfs69J4/NmafQqKxHss2g3RjHfu1G/8AVC78iZMcJ841PZxtIf8AlXHsfT/71Q32cbS/9qf4mf8AcvpCEhBg+fKHsw2idaLW9tRnyKksP7IsYfifRb/icfRq7jC9TIwcu2Z7Ig29XEk8mMj/ADOPyW0bO6AYKkQTS96RvqHMP4RDfJbSicTHCiilSa0ANaGgaACAOwBVoiwbBERAEREAREQBERAEREB//9k="/>
          <p:cNvSpPr>
            <a:spLocks noChangeAspect="1" noChangeArrowheads="1"/>
          </p:cNvSpPr>
          <p:nvPr/>
        </p:nvSpPr>
        <p:spPr bwMode="auto">
          <a:xfrm>
            <a:off x="612775" y="312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AutoShape 10" descr="data:image/jpeg;base64,/9j/4AAQSkZJRgABAQAAAQABAAD/2wCEAAkGBxQTEhQUExIWFRUWGBsbGBUYGBoZGhgZFhUYGhkbGBcaHCggGBolGxcdITEiJSkrLi4uGB8zODMtNygtLisBCgoKDg0OGxAQGywmICYsLDQtLDUsNiwtLy8sLC0sLCw3Liw0LCwvMCwsLCwsLywvLCwsLCw0LCwsLCwsLCwsLP/AABEIAN8A4gMBIgACEQEDEQH/xAAcAAEAAQUBAQAAAAAAAAAAAAAABQIDBAYHAQj/xABKEAABAwIDBAcFBAcFBgcBAAABAAIRAyEEEjEFQVFhBiJxgZGhsQcTMsHwI0JSYhQVM3KS0eEkQ4Ki8RejsrPC0jREU1Rzg+IW/8QAGgEBAAIDAQAAAAAAAAAAAAAAAAQFAQIDBv/EAC4RAAICAQIDBgYDAQEAAAAAAAABAgMRBCESMUEFEyJhcfBRgZGhsdEjMvEUQv/aAAwDAQACEQMRAD8A7iiIgCIiAIiIAiIgCIiAIiIAiIgCIiAIiIAigumXSBuCwzqti89Wm38Tzp3DU9i4dheneMwziWYhzpJLm1OuwkmTYnq/4SEMZPo5Fz3oL7UKWNe2hVZ7mubCL03n8p1aeR8SuhIZCIiAIiIAiIgCIiAIiIAiIgCIiAIiIAvJWDjNq06ciZcNw+fBQeO26S7L7zJaYA3czuXG2+Fay/p1Mx8TwbNVrtb8TgO1RmK6Q0m6Zndgt4la3RrueZzAN35omDz3aLDxePY20SZ++DprZpt3mFpG9zxhY99DnqH3KeWsmw1OlzZhrAf8X/5VDulL/u02kb4JMdpstMe7M7OWAgcGhre/KBe+qm9jvL2kgUwARaHbuU9t1z1N8qY8fNeqIdN8rZ8Kf2JhvSl+vuQRyJWVR6TNPxU3DsuoHH4UPmKr5As2QGm/ALXrxN4mJjetNPq++WUzbUTtokk1k6hh9r036H67tFlNrtIkOEDW+nauTtrVGH7wjtHO4UrgcRWcww4ZTI6wm0X7Rc6FSXqIRWZPYzVqnOXDw7mk+0TpP+l1y5p+xpyylz/E/v0HJc7xdUkldK2/0MLiTTbkcTb3d2G2+m4y3uPcoXor0BrYnFMp1RlpAy94NiG6tG/MdIIkLeq6u3eDySMvOGsMgOi+2a2Dqtr0suZpPVcJkEQfLsK+gehHT6hjxl/ZVxrSJ14lh39mo81qnTb2UtymrgBBAvhyZn/43HQ/lOu6FyMtfTfIzU6jDza4OafEEFdTbkfWwK9XNPZr7RhicuHxRDa+jH6CpyPB/r2rpawbBERAEREAREQBERAEREARFRVqBoJJgBAKjwASSABvWubW27MhhIbx3ns4BYm2Nse8LhOVrRMcf6+i1/MIdUfOWJABuL7vFVWq1uFiHXl+ztCtbuXJczKpYyCIHWJhg0k63PAXJPJYNWnDiA5zs8SSNfC+t/BWOjzqhquqB0gTuBNz92R1R2LY2UDUByxPAxPaDa1lwWnn3cnDeW3F7/JpptTVO2Nliwt+H9mDSqRwAAgmZPLk7tWPialCoesHEgRIPZdXHy0w5xmfha0TbyjmruHwJc4EMJE6HUj0ao1entb4llfYnXX6XeFni8luWq202sAaxoLNBa2vmrtDE1AJa0Fp3TEcpAAVvb2zg103vY/QssjZNm5TBaOKxHSuccxJyhV3SlCKLbsX1r08rTqQZg8Zb6kKrEucW9R7YF4sQYGkG2t5WbjCxlwI81D2JLm9U8OM77C/etJ0WQe/7I6jF48OPwXm49729aO0cBuM8exXcLUZJglpmbSQZvcHeFjCgXAkWJ+Ju6eIVFNp0D4I3b9+s6/0C0eYrD2Ok9PVPMuv4JYtDmtLgJ1JFlF4phY4voZhU5fejcWmMw7JPyuVKs2i/Em/O2iyWs6oEgjgbrEJ93LjiyHZpuKPC2TOxek4cQ2r1Z0JPkeHC6i/aH0CZjmmtRhmJA10FUDRr+fB3jZYOPwuaY1nfNwOHPh2KW6K7ccz7KrMfddrHfw/mrrSa9T8M+ZGnp5RWT57xFB9N5a4FlRhgg2LSDcHgQV3T2WdOv0xnuK5/tDBZx/vWjf++N/HXisf2tdChiKZxdBv21MTUaP7xgGo/O0eItuC4ngca+jUZVpuLXsIIcNxG/61VmR+R9cItf6EdJW4/DNqgQ8dWo38LwN3I6jtWwIbBERAEREAREQBERAeFaP0y6QwfdUz2ndz/oth6T7UFCjMw5xyt796517xhcTOdx4RAA1knRvPjxUDW2yWK4Jts7VOuHjseyMqi1r8tnEgaSBMSbzrpKyqOIAkNYYAuZHhpdQb8QXQ2nYSL6Zj3fd9VIspZHEvMmxceNrTyCs9L2TDu49/BcWPU89qe1pSnJUzfDnyJTC0A0SwZWG5/q7Xu0Unh8Uxpa0AyTe3EawoM7aBysA3xrbXgsjB14LnRdot2kwPEqZbWq4brCNNLqFOSUXn4lDJbiDLSAXHQyRN5JGgPNT9fHSx2S5At2rXocIcHGXag3JJ10371W2tzJAMGNZBvIJ814rUayVk+KPJHo6dKqo8Od2Rz9oOqZm1HX+6TAvO/wBOULFdjn0zDhv5j6Ck9pikZzS4xIy/Ee8fNQtKq8nIATOjXCbdhUymTsjxxWPx8jnTrpaOXdW+OPRrmvfqV18eXwDpeb+izNl4wAZXTHPVY9XZ9j1IMah07tYjj81itMGPr6uuLu4melqsrth4U/wbbWxdPLLdfVYObPaJPd/XyUVQc4mMveRZTOCGXUDu0ns4LE5ws5keyEa+TLApZZsDbeL8eKvtqkgNGvHgrW2MW1guCTBgfzO66xNnMc5pHvC2rqGOAEcHNJMZYJseC5R0crd48ivt19UH3fN/gyMPjcwOmRrnA8S0gZX9kk+quuxYP2WUEiSI1Ec9x4HlEWWOzBNzWALgCzK5o+KZGY6b91oTA4QUWhtg8kaGQTPkApmjqlGzMIvHJrG3nn0IFtsuDEmt985+mF5m19Ftr5/sn2cNP5fXBcZ9q3RcYLF5qbYo1pczg0z12dgJBHJ3JbrtHFGi9z2E9Qgg88zYE7+KnemeAbtPZbnMEva33jOIewHM3vGYd4V/OpxXF0ZFo1Cm+B80cw9kXST9FxgpOP2VeGHgHT1HeJjsPJfRC+PmOLSCDBB1X1L0L2z+l4KhW+85oD/329V3mJ71xJSJxERDIREQBERAF4V6rWJqZWucfugnwEoDnPTzGCpWLSfs6fVMcTcx6TuWqtxZj3YAbTG4eIzbysva9bOZOpOYnt+UqilgPsy/Q69oVh2fVCMO9nzl7R5vtW+dtzqhyiv9K8OYc3tHqs3a73dU6t0PjY+ahWGIOnAce5SuOrjIBobWOtvVWU/7JlNWsVzTLeCYS9sbjJB0gaqdZUzZoMBxAnjAebcbx5KJ2dThs73GB2ak+vks41oJbALRDg077ZYEXi0xHoq7tFO2Mox+GC57ISpScurz+i4XTbNDCYe8RpFmNO4mfVXqTWM+FgHaXHs1MLEbXhoa4tOtwAG9hiwsFUxwFoj07lX6LQ1V1rKz6onavVTlZnODLGMLLgATrlAHoJPmvcXXBYHEfCSXGNzmkW7yFggl5MGGt1dvJ4N4n63qjGYT3rOrUIp0wczYkmN/xCbWv5rtqaoSrcUjFFtqab+RVQqOyl5I63Wa0bpENBPZCxxgs08R67/rtVeHZlZ1jJDQSN4DQcoHDf3q1h9pAyGy2xMcCeEcyvINSbbgek02ojVBJvDazgyKTHjfbhBIheY/EkMJbMtEgi0G0XGvYbXXuMw1UUw4uDKg+GmJkhxAiNHO00tqqMtQH3b6RcHDrOa0iOMiIzdhjmu//HbBqTWfI5W6yFilDGNtmRVamXQCS55GYZYIh2ocTEEa34rZOi2GcWvDgM7XAybgjdfjIPO6tspAAw1zZMucRlJ7Zgho0tw71P4CGNEQQQL7jI9PJW+i7yTzJYXn+vgVi08IPizv7+5E1cI5pqubAa7QCwkC9/u9aSe9YNKgWOzEiS3x4RyUltbaLReeqwybk5jlNhx10Iha5+tWvJDaRECZmAO0BWUa71CUals+r8yNbLTOyMrJbrp6Fnb+Mc95p6MaT5ceK2X2Y7RvUoOOozNHr9clpFWoTcm5M+Kzui2LNLGUXTYug9jrK1s08Y6fgS5IpdNqpPVKyT5v7M0XpzsoYbHYmiBDRUJZ+4/rtA7A6O5dN9ge1M1LEYcn4HB7ex3Vd5tHite9u+Dy46nUH95RE9rHOB8i1Y/sOxeTaOTdUpPb3jK8f8JVGes6n0GiIsGwREQBERAFGdJKuXDVT+WP4iB81JqG6Xf+Eq9g/wCII1nYw3hZOXVIILzBIFhuNwASOE+K82c3Ox4k5iII3cvIFY2JqBrSALud5N49/oszBNLaTngdZ/VFt38lY6Z5oz57eiPN6rw6l+Sy35tf4YuGpHOIEgHTh2E+iu1cO4vgyWC5c6ItrMaTCuUgWGAZB3W1VzG49hZlZqRfs5qXKTcvCQa4RUG5v30MV20XCQwyAbGLwBuOnf2KyMXnNySRxVki0C08FbqMIjLc7yu0YqPIjTm7ebM+hVyukAc+akqFduWwgHXlGscFBSRz9VdGLluSI4zv/otbK1J+ZtTbKCazsTbah/R2llpdGXjnLgOyLHXeq6dXIwUwJfUnlaTJnQCAQsNlVzKbHtgjQtdNyLgiNDDTfsWVjcSynVoFtw1uZx1Jb93dzKo9Rco8UM+vzPS0Qc1GzHRHm2Nmlh95mLy5hBAJbB16p39XQcjxlRGw6oNQ3cepaQBrrN/MLZ9uUHVKeVoABI64kxIMnINfPUrEoYJlKl1qgc3W0C9t0yPNVtulk8qrrgmYSsUpclvkksU5jolsuLRPDjBBkb9/FWP10W2MCOM387eJUJidoPeS1gJjf9WhYIo1HkSJvEGwA37l6CnRwjHMinv7RscsV8idq7cGoaY3kWvumfqyj29IXGxaN/WBN8vEH5LGbUii92beBk3i4+LcRG/WSVHAR3D1XTRxqtzJR8vocdZdfViLnvjP1JCviHPud1gNw7lRQGoFj/qfksRryr2Hq3O+x81ZNYWEU+7llmO48U95D6ZG5wPmFU50rHrE5mjmPVYnyZ1q/sie9vzZ/QX8W1B/yj81qPsnfG1cLzc4f7p62n281Ybs9m/3dQ/8ofJat7Jac7VwvIvPhSevMs9wfS6IiwbBERAEREAUX0npZsLWA1yEjuv8lKKiszM0tO8EeIhZXMxJZTRwraQaXt4Bvm6T6kLIweOLuq4afDwA0+jzurO2cMadUsP3bfwkhNmtvMT8tdVcRhFVLHQ8nZZN3yT6su46toBab/6+awSLzoVmbSZEHujs+isMFSKscKwQ7lJTYa47/JVZl4Asl2BIGZxAi8azyWXJR5mkYOb2LIfHb6Kg3Vp9Uj4t+8fVlWDOiyjDTRLYJzvcnflda5BkkRcczyVjDVXVarGlt2uALTaWXMSbxOvGyu7KrtLHUiYLjLTzGnmAsjAUX53w2QQQ8OywC02J7DLe4lec10OHVbrZ/wCnquz5cemjh7rmbF+kxALS0kgAGIMmLGYPZryVnF0sxzAAgfRKidtF7qdNrXEB7jIJILgGkgyRLZG474ssPM4g5nOdxzOJp8oAt5ALhbrI0P4sm927cxRIVHtJDZAcbNvvOmgMCbSqH1wx8PdmP4QIbcjUnXvjQ2VhjGsY+QSBBAaYzEndAtBG4zPnjv24XOymk0Sbzc3toVO00rdRBz4dum5BvlXRJRct/QytsO+zIIglsG40gxF7m7R3LXg4QfrRZ+1Q0Q1uh1G4QbwPresKjhy6zR/JWPZ0JQqzNYbKvtOyNt2Ib4PArlE3Hbr2XVj3R3eRt4L3MYsR33Mb/G3gp0nlYRXKKTyVOP12r3C0feV6TI+J7R4uCssJm62H2e4P3uOa4/DSBeTwOg+uS0umo1t+R201TncokH7d8aHY+nSGlKi0d73Fx8sqewvCZtol+6nRee9xa0eRctR6X7U/Ssdia/3X1HZf3G9Vn+VoPeusewHZeWhXxJF6rwxp/LTkn/M4juXnT2J1hERYNgiIgCIiALxeogOee0PZADxXAs6zjwcB8x6Ln/vC2SLdi7xtPAtrU3U3aOHgdxXHNr7FfQqOY4aem4qy0dqfhZRdqadr+SKL7GtqMAN58f8AVRT2Q4jgTqs3Zli4byLcLemqYug4uJDf6QFKh4ZNMqrv5KlNLcwg3vWXj6vwsn4QJ7YsmEYADUP3dO1YjiTc6ldf7S9COm4Q9fwUOE2KoDAIyyOPM8eSrJhUAkrbBpFvGOhXlJOltxmNOPDtU1gcSHiWuIeIBaXkBwB3X/048YYLz3YJ4cwuF+nV0cSJOl1bollL1NmZiGvlldobeDJvcQOsBeBxA4r1uzAxxyuBpu+6CZgC+pgyd6gqONe0gk5gDN/qx56qWw2NbUbmkB0XnRsm8nt5aqpu0Tiv5N18T0NGuqufh/sY9Ml7obGSSGtHVjLJ0+EmBrz4yr9fDuEQ1rydDaQYnU66ayFeLRrAIgxlINnCI5Xv3lYUvp5RlcBNrgnWba2jgs0UvLaeX794Mai6MUlJYXV4/wB5mNtTDZXMLgTPxTrrpB3dn8lg4vFuP5QLZWi3bbUrZcdQL2siXZZLrkOLSRPffuURjMlR3Up+7Eaib33giNOCkVa2FbULfkyLqdFOeZ1cvgR9KRc6bgbK9TqtMAtFyAJggXEqmtg6mWTcjcCZjjbcrGGo78sR3qy4oyWclVwTreGiipaYsCbD61Wx43F/q/Y9SqSRXxnUp/iDSCJHY3M7tcFg9HNl/pmKawj7Kn1qpNgGjdPMj1Wre0fpOMdi5p2w9EZKI3ED4nx+YgdzWqBrbc4h9S47L07WbH8jVcPRc8tY1sucQA0byTAHjZfVvRPYwweEo4cf3bBmPF5u897iVxn2K9GTXxP6U9v2VD4fzVSOr/COseZau+quZdIIiLBkIiIAiIgCIiAKC6TbFFduYDrtHiOHap1eFbRk4vKNJwU48LOUfq/3ZkDjru5dqoc6CbWW+7e2KKgL2Drbx+LmODvVaVicPlJzWjuhTYW8fMqbdN3WyWxG4uswCIkHhw+vVWBg2ObLTPqO0LMq0ZtYiN4UZiKJpkEG3IeUypde6wnhlXqFh5kk190WH04MHcvBzE+Mq5VqZtYniAsd7e/kVKw8bldtxbcj2o6DlmeYuO4jwUpR2YHNBkgnSRbx0PireymEZiGnMTA3bjv0I3weCkXYUBvWbm3m5ieTd3cqTX9qf80lHqX2g7LhfHiZgjZDgYJAO7iexZdHCU6Z61UZt4GvCwGnelWg0iGuc2QbZnZW9oJgGLKzSw7wBo4kRLYYCBoTrJtwVfb225x2RYU9kwqnnHzySrW0YLi5zctiZykT2RKtDE0nPylx4ZnC1uJgR2wsQgSB7ouuHZtADp1j3L2uzI4PcZYTlLQY1OrREEC57Fwr7Qm2lyyS7Klh55L31JmrXDGgt0Ng6C4d8Xha9TwhyPLstjIMwXGRECLAH1WZjcY+p1WWp73aZhwG8N9VjYzEVGugC0QLcFYLTx1Scfh18yNbqo0Ym0yutTh7GtDhYAHRpA052/msbGMJcKNFuapUcYYBvk6ncFd97VrVG0qLc9XlYNG+d0Kz0g2/T2Y11HDOFXHPEVcQLtoz91n5/TfuCl7UJfHBHinqc45Z546fAxum+2GYHDHZ+GcDXqXxdVu6R+zafI8BzdbnmwtkVcXXZQotl7zHIcSTuaBcqmnRfVqBjA59R5gC7i5zj5kkr6G9m3Qhuz6Rc8A4ioBndrlGuRp7dTvPIBRJSbeWWUIKKUY8jYOjWxKeDw1PD0vhYLne5xu5x5kqURFqdAiIgCIiAIiIAiIgCIiAKM2rsanWBkQ78Q+fFSaLKbTyjWUVJYZy7bGxquGJMTT47vHcVEVMQ02Pgfq/9VT7Z+k5fVbhKTiG0iHVCDE1CLNn8oPi7kudDbtSnAPW7dVNr1K/9/UqdRoJY/i+jNzrCJO5UUcTBnVV7HwGIxNBtekxlUOF2MqNNRsE/EyQd26Vh4pjmGKlN9M/naW+oCsq7ozWMplLZpLK3vFonqO1mSMxLQLgAaGCJMAl1uPErJZtBjvheBG6WiezMQJ+oWqg8DK8NRVuo7G0+onxuTT9f2WFHat1MeFJNGx++qXPuHkcRDwR3SvGbVowczi03lrtbDSAeqbaWUPs7abqb7S4HcCqtrOzPLw9jd8PIc6TAgyNByKq9X2RCv8Aq2Wem7Rsms9S9+vbzTEdvW/07lmbOqF46xY5szJJzE9nDkonZ+CqVXdWi/EEyOox2XtLoA8VsNHYDqDc2KrUMEzm4OqnsAOvmuP/ABPGOHh837z9jaFk5SzJ8Xl72+5W/GMaesewT2a8hA8FkUtnufTNWq4YbDi7q1UxI4MbqZ+pUHiOmWCwx/sdB2Jq/wDr4iQ0Hi2nqe+DzWl7f6QV8U/PiaxedzdGt5MYLN9ean1cNMOCv6m0qpWy4rfojadvdN2U2Ow+zWupsd+0xJEVavZvY3wPCFpWBwVWvUFKix1So4wAL/XaVsHRHoLiseQWt91Q31XCx/dGrz2W4kLuvRPojh8BTy0Wy4/FUdd7u/cOQWreSRGKSwuRC+zv2f08A33tSH4lwu7UUwdWs58Xb90BbyiLBuEREAREQBERAEREAREQBERAF4QvUQHzz0z6CY3D1KlXI7EMc5zvesBcbknrsF2m/COa0ejs6tULi2k9/u7vAY6WjibWEr69WNicZSpSX1GM/ecG+qya4Pk2niQ0yC5jhvuI7wthwPTrH0hDMW5zfw1MtQeDwV2Lb9fY1afftpVHfiax2b+NgB81oO0+jWxnfsnYumfy5XD/AHknzQEP/tDqE/a4LA1T+I0IPi1ypp9NqU/abMwzhwYajP8AqPoobpFsalhy00qtR4dIiowNIiODjKiKVIvc1oMSQJ4SYWVKS5M0cIPml9Dd/wD+1w4+DZFAfvVKjvkvf9oNVv7DBYKgfxNo5neJPyUPS6LT8eLyf/UT8wpzZvQXAu/a7UcOQoOb5kkLLbfNhQiuSRFbS6b4+sIqYx7W/hZFMf5ACteNXM62ao877knvOq7XsP2Z7IMRWOIPA1gP8tPKVvmyuj+Fw37DD06fNrRm73anxWpvucD2D7PNoYqD7r3FM/fq9W3JsZj4RzXUei3sqwmGh9b+0VBveOoDyZv/AMU9y35erBnBS1oAgWAVSIhkIiIAiIgCIiAIiIAiIgCIiAIiIAtd6T9LKWE6p69Ui1MHTgXHcPNSW3Nptw9F9R0WHVHFx0Hivn6vtI1nve90vLiXTxlDDZtG1+muKrSPee7afu0+r4nU+KgKlaT1iSTunzJWGXrBxVcgysmpNe/A4T9bzc+St/rBsm9h3+HDzWvVcZN1iVsTO+EBm9J8a14ZlEQTPOY/kobA1oqMtMOB7gbqms4neCrdMQd3igN9Zj2EdW3b/Pcvf0ppE7vE+evdC1KjX5rOpYnms5MYNhdUA3xwI075uFLbO6T4mgRkrOj8J6zfB3yhai3EE2WcxxhAda6Pe0OnUIZiAKbjYPHwE85u3zC3lpm4Xzaai6x7LtuGrSNF7pdTuyd7N47j6rDRsmb2iIsGwREQBERAEREAREQBERAEREAREQHOva697W0D9w5h/isRPcD4FcWxs5y4GCvqHa+y6eJpOpVW5mO8QRoQdxB3riPS/wBnOKw5LqTTiKP4mj7Ro/Mwa9rfALJq+Zp9PFuPAnz8F67GEfEwxzH81hvYQSCCCNxsfBXKVdw0JQwevNI7i3sVl9Fh0qeIWSa06tae4fJUOLDrTHcXfzQYI+tRA0cD3K1TpydwUi5tP8B8VSGU/wAB8f6IBSwY31W9wWXSpUxq8nwWO1tP8HmfkrjMv4G+Z9SgM0Yqm3TXxQ40nQH0TDR+FvgmJMrfhNcls1id62voLiXjFUAyZNRotwJ63dllQWwuj+JxTooUXPE3doxva82Hqu09B+hDMEPeVCKlciC4fCwHUMB8ydeS1Zslk3AIiLU3CIiAIiIAiIgCIiAIiIAiIgCIiALwheogIfbHRnC4r9vQY8/iiHfxNgrUNoeyHCuk0qlSkeBh4+R8Sujos5McKOLYz2O4gfs69J4/NmafQqKxHss2g3RjHfu1G/8AVC78iZMcJ841PZxtIf8AlXHsfT/71Q32cbS/9qf4mf8AcvpCEhBg+fKHsw2idaLW9tRnyKksP7IsYfifRb/icfRq7jC9TIwcu2Z7Ig29XEk8mMj/ADOPyW0bO6AYKkQTS96RvqHMP4RDfJbSicTHCiilSa0ANaGgaACAOwBVoiwbBERAEREAREQBERAEREB//9k="/>
          <p:cNvSpPr>
            <a:spLocks noChangeAspect="1" noChangeArrowheads="1"/>
          </p:cNvSpPr>
          <p:nvPr/>
        </p:nvSpPr>
        <p:spPr bwMode="auto">
          <a:xfrm>
            <a:off x="765175" y="4651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8" name="AutoShape 12" descr="data:image/jpeg;base64,/9j/4AAQSkZJRgABAQAAAQABAAD/2wCEAAkGBxQTEhQUExIWFRUWGBsbGBUYGBoZGhgZFhUYGhkbGBcaHCggGBolGxcdITEiJSkrLi4uGB8zODMtNygtLisBCgoKDg0OGxAQGywmICYsLDQtLDUsNiwtLy8sLC0sLCw3Liw0LCwvMCwsLCwsLywvLCwsLCw0LCwsLCwsLCwsLP/AABEIAN8A4gMBIgACEQEDEQH/xAAcAAEAAQUBAQAAAAAAAAAAAAAABQIDBAYHAQj/xABKEAABAwIDBAcFBAcFBgcBAAABAAIRAyEEEjEFQVFhBiJxgZGhsQcTMsHwI0JSYhQVM3KS0eEkQ4Ki8RejsrPC0jREU1Rzg+IW/8QAGgEBAAIDAQAAAAAAAAAAAAAAAAQFAQIDBv/EAC4RAAICAQIDBgYDAQEAAAAAAAABAgMRBCESMUEFEyJhcfBRgZGhsdEjMvEUQv/aAAwDAQACEQMRAD8A7iiIgCIiAIiIAiIgCIiAIiIAiIgCIiAIiIAigumXSBuCwzqti89Wm38Tzp3DU9i4dheneMwziWYhzpJLm1OuwkmTYnq/4SEMZPo5Fz3oL7UKWNe2hVZ7mubCL03n8p1aeR8SuhIZCIiAIiIAiIgCIiAIiIAiIgCIiAIiIAvJWDjNq06ciZcNw+fBQeO26S7L7zJaYA3czuXG2+Fay/p1Mx8TwbNVrtb8TgO1RmK6Q0m6Zndgt4la3RrueZzAN35omDz3aLDxePY20SZ++DprZpt3mFpG9zxhY99DnqH3KeWsmw1OlzZhrAf8X/5VDulL/u02kb4JMdpstMe7M7OWAgcGhre/KBe+qm9jvL2kgUwARaHbuU9t1z1N8qY8fNeqIdN8rZ8Kf2JhvSl+vuQRyJWVR6TNPxU3DsuoHH4UPmKr5As2QGm/ALXrxN4mJjetNPq++WUzbUTtokk1k6hh9r036H67tFlNrtIkOEDW+nauTtrVGH7wjtHO4UrgcRWcww4ZTI6wm0X7Rc6FSXqIRWZPYzVqnOXDw7mk+0TpP+l1y5p+xpyylz/E/v0HJc7xdUkldK2/0MLiTTbkcTb3d2G2+m4y3uPcoXor0BrYnFMp1RlpAy94NiG6tG/MdIIkLeq6u3eDySMvOGsMgOi+2a2Dqtr0suZpPVcJkEQfLsK+gehHT6hjxl/ZVxrSJ14lh39mo81qnTb2UtymrgBBAvhyZn/43HQ/lOu6FyMtfTfIzU6jDza4OafEEFdTbkfWwK9XNPZr7RhicuHxRDa+jH6CpyPB/r2rpawbBERAEREAREQBERAEREARFRVqBoJJgBAKjwASSABvWubW27MhhIbx3ns4BYm2Nse8LhOVrRMcf6+i1/MIdUfOWJABuL7vFVWq1uFiHXl+ztCtbuXJczKpYyCIHWJhg0k63PAXJPJYNWnDiA5zs8SSNfC+t/BWOjzqhquqB0gTuBNz92R1R2LY2UDUByxPAxPaDa1lwWnn3cnDeW3F7/JpptTVO2Nliwt+H9mDSqRwAAgmZPLk7tWPialCoesHEgRIPZdXHy0w5xmfha0TbyjmruHwJc4EMJE6HUj0ao1entb4llfYnXX6XeFni8luWq202sAaxoLNBa2vmrtDE1AJa0Fp3TEcpAAVvb2zg103vY/QssjZNm5TBaOKxHSuccxJyhV3SlCKLbsX1r08rTqQZg8Zb6kKrEucW9R7YF4sQYGkG2t5WbjCxlwI81D2JLm9U8OM77C/etJ0WQe/7I6jF48OPwXm49729aO0cBuM8exXcLUZJglpmbSQZvcHeFjCgXAkWJ+Ju6eIVFNp0D4I3b9+s6/0C0eYrD2Ok9PVPMuv4JYtDmtLgJ1JFlF4phY4voZhU5fejcWmMw7JPyuVKs2i/Em/O2iyWs6oEgjgbrEJ93LjiyHZpuKPC2TOxek4cQ2r1Z0JPkeHC6i/aH0CZjmmtRhmJA10FUDRr+fB3jZYOPwuaY1nfNwOHPh2KW6K7ccz7KrMfddrHfw/mrrSa9T8M+ZGnp5RWT57xFB9N5a4FlRhgg2LSDcHgQV3T2WdOv0xnuK5/tDBZx/vWjf++N/HXisf2tdChiKZxdBv21MTUaP7xgGo/O0eItuC4ngca+jUZVpuLXsIIcNxG/61VmR+R9cItf6EdJW4/DNqgQ8dWo38LwN3I6jtWwIbBERAEREAREQBERAeFaP0y6QwfdUz2ndz/oth6T7UFCjMw5xyt796517xhcTOdx4RAA1knRvPjxUDW2yWK4Jts7VOuHjseyMqi1r8tnEgaSBMSbzrpKyqOIAkNYYAuZHhpdQb8QXQ2nYSL6Zj3fd9VIspZHEvMmxceNrTyCs9L2TDu49/BcWPU89qe1pSnJUzfDnyJTC0A0SwZWG5/q7Xu0Unh8Uxpa0AyTe3EawoM7aBysA3xrbXgsjB14LnRdot2kwPEqZbWq4brCNNLqFOSUXn4lDJbiDLSAXHQyRN5JGgPNT9fHSx2S5At2rXocIcHGXag3JJ10371W2tzJAMGNZBvIJ814rUayVk+KPJHo6dKqo8Od2Rz9oOqZm1HX+6TAvO/wBOULFdjn0zDhv5j6Ck9pikZzS4xIy/Ee8fNQtKq8nIATOjXCbdhUymTsjxxWPx8jnTrpaOXdW+OPRrmvfqV18eXwDpeb+izNl4wAZXTHPVY9XZ9j1IMah07tYjj81itMGPr6uuLu4melqsrth4U/wbbWxdPLLdfVYObPaJPd/XyUVQc4mMveRZTOCGXUDu0ns4LE5ws5keyEa+TLApZZsDbeL8eKvtqkgNGvHgrW2MW1guCTBgfzO66xNnMc5pHvC2rqGOAEcHNJMZYJseC5R0crd48ivt19UH3fN/gyMPjcwOmRrnA8S0gZX9kk+quuxYP2WUEiSI1Ec9x4HlEWWOzBNzWALgCzK5o+KZGY6b91oTA4QUWhtg8kaGQTPkApmjqlGzMIvHJrG3nn0IFtsuDEmt985+mF5m19Ftr5/sn2cNP5fXBcZ9q3RcYLF5qbYo1pczg0z12dgJBHJ3JbrtHFGi9z2E9Qgg88zYE7+KnemeAbtPZbnMEva33jOIewHM3vGYd4V/OpxXF0ZFo1Cm+B80cw9kXST9FxgpOP2VeGHgHT1HeJjsPJfRC+PmOLSCDBB1X1L0L2z+l4KhW+85oD/329V3mJ71xJSJxERDIREQBERAF4V6rWJqZWucfugnwEoDnPTzGCpWLSfs6fVMcTcx6TuWqtxZj3YAbTG4eIzbysva9bOZOpOYnt+UqilgPsy/Q69oVh2fVCMO9nzl7R5vtW+dtzqhyiv9K8OYc3tHqs3a73dU6t0PjY+ahWGIOnAce5SuOrjIBobWOtvVWU/7JlNWsVzTLeCYS9sbjJB0gaqdZUzZoMBxAnjAebcbx5KJ2dThs73GB2ak+vks41oJbALRDg077ZYEXi0xHoq7tFO2Mox+GC57ISpScurz+i4XTbNDCYe8RpFmNO4mfVXqTWM+FgHaXHs1MLEbXhoa4tOtwAG9hiwsFUxwFoj07lX6LQ1V1rKz6onavVTlZnODLGMLLgATrlAHoJPmvcXXBYHEfCSXGNzmkW7yFggl5MGGt1dvJ4N4n63qjGYT3rOrUIp0wczYkmN/xCbWv5rtqaoSrcUjFFtqab+RVQqOyl5I63Wa0bpENBPZCxxgs08R67/rtVeHZlZ1jJDQSN4DQcoHDf3q1h9pAyGy2xMcCeEcyvINSbbgek02ojVBJvDazgyKTHjfbhBIheY/EkMJbMtEgi0G0XGvYbXXuMw1UUw4uDKg+GmJkhxAiNHO00tqqMtQH3b6RcHDrOa0iOMiIzdhjmu//HbBqTWfI5W6yFilDGNtmRVamXQCS55GYZYIh2ocTEEa34rZOi2GcWvDgM7XAybgjdfjIPO6tspAAw1zZMucRlJ7Zgho0tw71P4CGNEQQQL7jI9PJW+i7yTzJYXn+vgVi08IPizv7+5E1cI5pqubAa7QCwkC9/u9aSe9YNKgWOzEiS3x4RyUltbaLReeqwybk5jlNhx10Iha5+tWvJDaRECZmAO0BWUa71CUals+r8yNbLTOyMrJbrp6Fnb+Mc95p6MaT5ceK2X2Y7RvUoOOozNHr9clpFWoTcm5M+Kzui2LNLGUXTYug9jrK1s08Y6fgS5IpdNqpPVKyT5v7M0XpzsoYbHYmiBDRUJZ+4/rtA7A6O5dN9ge1M1LEYcn4HB7ex3Vd5tHite9u+Dy46nUH95RE9rHOB8i1Y/sOxeTaOTdUpPb3jK8f8JVGes6n0GiIsGwREQBERAFGdJKuXDVT+WP4iB81JqG6Xf+Eq9g/wCII1nYw3hZOXVIILzBIFhuNwASOE+K82c3Ox4k5iII3cvIFY2JqBrSALud5N49/oszBNLaTngdZ/VFt38lY6Z5oz57eiPN6rw6l+Sy35tf4YuGpHOIEgHTh2E+iu1cO4vgyWC5c6ItrMaTCuUgWGAZB3W1VzG49hZlZqRfs5qXKTcvCQa4RUG5v30MV20XCQwyAbGLwBuOnf2KyMXnNySRxVki0C08FbqMIjLc7yu0YqPIjTm7ebM+hVyukAc+akqFduWwgHXlGscFBSRz9VdGLluSI4zv/otbK1J+ZtTbKCazsTbah/R2llpdGXjnLgOyLHXeq6dXIwUwJfUnlaTJnQCAQsNlVzKbHtgjQtdNyLgiNDDTfsWVjcSynVoFtw1uZx1Jb93dzKo9Rco8UM+vzPS0Qc1GzHRHm2Nmlh95mLy5hBAJbB16p39XQcjxlRGw6oNQ3cepaQBrrN/MLZ9uUHVKeVoABI64kxIMnINfPUrEoYJlKl1qgc3W0C9t0yPNVtulk8qrrgmYSsUpclvkksU5jolsuLRPDjBBkb9/FWP10W2MCOM387eJUJidoPeS1gJjf9WhYIo1HkSJvEGwA37l6CnRwjHMinv7RscsV8idq7cGoaY3kWvumfqyj29IXGxaN/WBN8vEH5LGbUii92beBk3i4+LcRG/WSVHAR3D1XTRxqtzJR8vocdZdfViLnvjP1JCviHPud1gNw7lRQGoFj/qfksRryr2Hq3O+x81ZNYWEU+7llmO48U95D6ZG5wPmFU50rHrE5mjmPVYnyZ1q/sie9vzZ/QX8W1B/yj81qPsnfG1cLzc4f7p62n281Ybs9m/3dQ/8ofJat7Jac7VwvIvPhSevMs9wfS6IiwbBERAEREAUX0npZsLWA1yEjuv8lKKiszM0tO8EeIhZXMxJZTRwraQaXt4Bvm6T6kLIweOLuq4afDwA0+jzurO2cMadUsP3bfwkhNmtvMT8tdVcRhFVLHQ8nZZN3yT6su46toBab/6+awSLzoVmbSZEHujs+isMFSKscKwQ7lJTYa47/JVZl4Asl2BIGZxAi8azyWXJR5mkYOb2LIfHb6Kg3Vp9Uj4t+8fVlWDOiyjDTRLYJzvcnflda5BkkRcczyVjDVXVarGlt2uALTaWXMSbxOvGyu7KrtLHUiYLjLTzGnmAsjAUX53w2QQQ8OywC02J7DLe4lec10OHVbrZ/wCnquz5cemjh7rmbF+kxALS0kgAGIMmLGYPZryVnF0sxzAAgfRKidtF7qdNrXEB7jIJILgGkgyRLZG474ssPM4g5nOdxzOJp8oAt5ALhbrI0P4sm927cxRIVHtJDZAcbNvvOmgMCbSqH1wx8PdmP4QIbcjUnXvjQ2VhjGsY+QSBBAaYzEndAtBG4zPnjv24XOymk0Sbzc3toVO00rdRBz4dum5BvlXRJRct/QytsO+zIIglsG40gxF7m7R3LXg4QfrRZ+1Q0Q1uh1G4QbwPresKjhy6zR/JWPZ0JQqzNYbKvtOyNt2Ib4PArlE3Hbr2XVj3R3eRt4L3MYsR33Mb/G3gp0nlYRXKKTyVOP12r3C0feV6TI+J7R4uCssJm62H2e4P3uOa4/DSBeTwOg+uS0umo1t+R201TncokH7d8aHY+nSGlKi0d73Fx8sqewvCZtol+6nRee9xa0eRctR6X7U/Ssdia/3X1HZf3G9Vn+VoPeusewHZeWhXxJF6rwxp/LTkn/M4juXnT2J1hERYNgiIgCIiALxeogOee0PZADxXAs6zjwcB8x6Ln/vC2SLdi7xtPAtrU3U3aOHgdxXHNr7FfQqOY4aem4qy0dqfhZRdqadr+SKL7GtqMAN58f8AVRT2Q4jgTqs3Zli4byLcLemqYug4uJDf6QFKh4ZNMqrv5KlNLcwg3vWXj6vwsn4QJ7YsmEYADUP3dO1YjiTc6ldf7S9COm4Q9fwUOE2KoDAIyyOPM8eSrJhUAkrbBpFvGOhXlJOltxmNOPDtU1gcSHiWuIeIBaXkBwB3X/048YYLz3YJ4cwuF+nV0cSJOl1bollL1NmZiGvlldobeDJvcQOsBeBxA4r1uzAxxyuBpu+6CZgC+pgyd6gqONe0gk5gDN/qx56qWw2NbUbmkB0XnRsm8nt5aqpu0Tiv5N18T0NGuqufh/sY9Ml7obGSSGtHVjLJ0+EmBrz4yr9fDuEQ1rydDaQYnU66ayFeLRrAIgxlINnCI5Xv3lYUvp5RlcBNrgnWba2jgs0UvLaeX794Mai6MUlJYXV4/wB5mNtTDZXMLgTPxTrrpB3dn8lg4vFuP5QLZWi3bbUrZcdQL2siXZZLrkOLSRPffuURjMlR3Up+7Eaib33giNOCkVa2FbULfkyLqdFOeZ1cvgR9KRc6bgbK9TqtMAtFyAJggXEqmtg6mWTcjcCZjjbcrGGo78sR3qy4oyWclVwTreGiipaYsCbD61Wx43F/q/Y9SqSRXxnUp/iDSCJHY3M7tcFg9HNl/pmKawj7Kn1qpNgGjdPMj1Wre0fpOMdi5p2w9EZKI3ED4nx+YgdzWqBrbc4h9S47L07WbH8jVcPRc8tY1sucQA0byTAHjZfVvRPYwweEo4cf3bBmPF5u897iVxn2K9GTXxP6U9v2VD4fzVSOr/COseZau+quZdIIiLBkIiIAiIgCIiAKC6TbFFduYDrtHiOHap1eFbRk4vKNJwU48LOUfq/3ZkDjru5dqoc6CbWW+7e2KKgL2Drbx+LmODvVaVicPlJzWjuhTYW8fMqbdN3WyWxG4uswCIkHhw+vVWBg2ObLTPqO0LMq0ZtYiN4UZiKJpkEG3IeUypde6wnhlXqFh5kk190WH04MHcvBzE+Mq5VqZtYniAsd7e/kVKw8bldtxbcj2o6DlmeYuO4jwUpR2YHNBkgnSRbx0PireymEZiGnMTA3bjv0I3weCkXYUBvWbm3m5ieTd3cqTX9qf80lHqX2g7LhfHiZgjZDgYJAO7iexZdHCU6Z61UZt4GvCwGnelWg0iGuc2QbZnZW9oJgGLKzSw7wBo4kRLYYCBoTrJtwVfb225x2RYU9kwqnnHzySrW0YLi5zctiZykT2RKtDE0nPylx4ZnC1uJgR2wsQgSB7ouuHZtADp1j3L2uzI4PcZYTlLQY1OrREEC57Fwr7Qm2lyyS7Klh55L31JmrXDGgt0Ng6C4d8Xha9TwhyPLstjIMwXGRECLAH1WZjcY+p1WWp73aZhwG8N9VjYzEVGugC0QLcFYLTx1Scfh18yNbqo0Ym0yutTh7GtDhYAHRpA052/msbGMJcKNFuapUcYYBvk6ncFd97VrVG0qLc9XlYNG+d0Kz0g2/T2Y11HDOFXHPEVcQLtoz91n5/TfuCl7UJfHBHinqc45Z546fAxum+2GYHDHZ+GcDXqXxdVu6R+zafI8BzdbnmwtkVcXXZQotl7zHIcSTuaBcqmnRfVqBjA59R5gC7i5zj5kkr6G9m3Qhuz6Rc8A4ioBndrlGuRp7dTvPIBRJSbeWWUIKKUY8jYOjWxKeDw1PD0vhYLne5xu5x5kqURFqdAiIgCIiAIiIAiIgCIiAKM2rsanWBkQ78Q+fFSaLKbTyjWUVJYZy7bGxquGJMTT47vHcVEVMQ02Pgfq/9VT7Z+k5fVbhKTiG0iHVCDE1CLNn8oPi7kudDbtSnAPW7dVNr1K/9/UqdRoJY/i+jNzrCJO5UUcTBnVV7HwGIxNBtekxlUOF2MqNNRsE/EyQd26Vh4pjmGKlN9M/naW+oCsq7ozWMplLZpLK3vFonqO1mSMxLQLgAaGCJMAl1uPErJZtBjvheBG6WiezMQJ+oWqg8DK8NRVuo7G0+onxuTT9f2WFHat1MeFJNGx++qXPuHkcRDwR3SvGbVowczi03lrtbDSAeqbaWUPs7abqb7S4HcCqtrOzPLw9jd8PIc6TAgyNByKq9X2RCv8Aq2Wem7Rsms9S9+vbzTEdvW/07lmbOqF46xY5szJJzE9nDkonZ+CqVXdWi/EEyOox2XtLoA8VsNHYDqDc2KrUMEzm4OqnsAOvmuP/ABPGOHh837z9jaFk5SzJ8Xl72+5W/GMaesewT2a8hA8FkUtnufTNWq4YbDi7q1UxI4MbqZ+pUHiOmWCwx/sdB2Jq/wDr4iQ0Hi2nqe+DzWl7f6QV8U/PiaxedzdGt5MYLN9ean1cNMOCv6m0qpWy4rfojadvdN2U2Ow+zWupsd+0xJEVavZvY3wPCFpWBwVWvUFKix1So4wAL/XaVsHRHoLiseQWt91Q31XCx/dGrz2W4kLuvRPojh8BTy0Wy4/FUdd7u/cOQWreSRGKSwuRC+zv2f08A33tSH4lwu7UUwdWs58Xb90BbyiLBuEREAREQBERAEREAREQBERAF4QvUQHzz0z6CY3D1KlXI7EMc5zvesBcbknrsF2m/COa0ejs6tULi2k9/u7vAY6WjibWEr69WNicZSpSX1GM/ecG+qya4Pk2niQ0yC5jhvuI7wthwPTrH0hDMW5zfw1MtQeDwV2Lb9fY1afftpVHfiax2b+NgB81oO0+jWxnfsnYumfy5XD/AHknzQEP/tDqE/a4LA1T+I0IPi1ypp9NqU/abMwzhwYajP8AqPoobpFsalhy00qtR4dIiowNIiODjKiKVIvc1oMSQJ4SYWVKS5M0cIPml9Dd/wD+1w4+DZFAfvVKjvkvf9oNVv7DBYKgfxNo5neJPyUPS6LT8eLyf/UT8wpzZvQXAu/a7UcOQoOb5kkLLbfNhQiuSRFbS6b4+sIqYx7W/hZFMf5ACteNXM62ao877knvOq7XsP2Z7IMRWOIPA1gP8tPKVvmyuj+Fw37DD06fNrRm73anxWpvucD2D7PNoYqD7r3FM/fq9W3JsZj4RzXUei3sqwmGh9b+0VBveOoDyZv/AMU9y35erBnBS1oAgWAVSIhkIiIAiIgCIiAIiIAiIgCIiAIiIAtd6T9LKWE6p69Ui1MHTgXHcPNSW3Nptw9F9R0WHVHFx0Hivn6vtI1nve90vLiXTxlDDZtG1+muKrSPee7afu0+r4nU+KgKlaT1iSTunzJWGXrBxVcgysmpNe/A4T9bzc+St/rBsm9h3+HDzWvVcZN1iVsTO+EBm9J8a14ZlEQTPOY/kobA1oqMtMOB7gbqms4neCrdMQd3igN9Zj2EdW3b/Pcvf0ppE7vE+evdC1KjX5rOpYnms5MYNhdUA3xwI075uFLbO6T4mgRkrOj8J6zfB3yhai3EE2WcxxhAda6Pe0OnUIZiAKbjYPHwE85u3zC3lpm4Xzaai6x7LtuGrSNF7pdTuyd7N47j6rDRsmb2iIsGwREQBERAEREAREQBERAEREAREQHOva697W0D9w5h/isRPcD4FcWxs5y4GCvqHa+y6eJpOpVW5mO8QRoQdxB3riPS/wBnOKw5LqTTiKP4mj7Ro/Mwa9rfALJq+Zp9PFuPAnz8F67GEfEwxzH81hvYQSCCCNxsfBXKVdw0JQwevNI7i3sVl9Fh0qeIWSa06tae4fJUOLDrTHcXfzQYI+tRA0cD3K1TpydwUi5tP8B8VSGU/wAB8f6IBSwY31W9wWXSpUxq8nwWO1tP8HmfkrjMv4G+Z9SgM0Yqm3TXxQ40nQH0TDR+FvgmJMrfhNcls1id62voLiXjFUAyZNRotwJ63dllQWwuj+JxTooUXPE3doxva82Hqu09B+hDMEPeVCKlciC4fCwHUMB8ydeS1Zslk3AIiLU3CIiAIiIAiIgCIiAIiIAiIgCIiALwheogIfbHRnC4r9vQY8/iiHfxNgrUNoeyHCuk0qlSkeBh4+R8Sujos5McKOLYz2O4gfs69J4/NmafQqKxHss2g3RjHfu1G/8AVC78iZMcJ841PZxtIf8AlXHsfT/71Q32cbS/9qf4mf8AcvpCEhBg+fKHsw2idaLW9tRnyKksP7IsYfifRb/icfRq7jC9TIwcu2Z7Ig29XEk8mMj/ADOPyW0bO6AYKkQTS96RvqHMP4RDfJbSicTHCiilSa0ANaGgaACAOwBVoiwbBERAEREAREQBERAEREB//9k="/>
          <p:cNvSpPr>
            <a:spLocks noChangeAspect="1" noChangeArrowheads="1"/>
          </p:cNvSpPr>
          <p:nvPr/>
        </p:nvSpPr>
        <p:spPr bwMode="auto">
          <a:xfrm>
            <a:off x="917575" y="6175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9" name="AutoShape 14" descr="data:image/jpeg;base64,/9j/4AAQSkZJRgABAQAAAQABAAD/2wCEAAkGBxMSEhUUExQUFRUXGBoYGBgXGRgaGBwcGBgYGBodGRgaHCogHBolHBwWITEiJSksLi4uGB8zODQtNygtLisBCgoKDg0OGxAQGy8lICQsLCwtLCw2NSwsLDAsLCwsLC0sLDQsLSwrLCwsLCwsLCwsLCwsLDAsLCwsLCwsLCwsLP/AABEIAOsA1gMBIgACEQEDEQH/xAAcAAABBQEBAQAAAAAAAAAAAAAAAQMEBQYHAgj/xABBEAABAgQDBAgEBQMBCAMAAAABAhEAAyExBBJBBVFhcQYTIjKBkaGxQsHR8AcjUnLhFGKC8RUkM0OissLSc4OS/8QAGgEAAQUBAAAAAAAAAAAAAAAAAAECAwQFBv/EADIRAAICAQMCBAQEBgMAAAAAAAABAgMRBCExElEFQWFxEyIy0YGRwfAUI6Gx4fEVM0L/2gAMAwEAAhEDEQA/AO4wQQQAEEEEABBBBAAQQR5UsCppAB6hHiuxO1kju19oq8TtVZ1IHCnrEsapMhnfCJolzki5A8YaVjkDWMxNxkuWAqaSyid+mtKkU3RTTtqALITNASahTLVzAAQkEw2fRDZsITnPhG7O1JfGD/asvj5RkU7WlaFSieaiSP50paGMdippUOqSohnfKyePbNNa28YX5MfYRzkjbo2lKPxDxiQiclViDyMc8nTZyEZ1qQHLMxJ8SAw0v5vHqTtFY47ixH8w7oi+BYzkzojxz38Sts9TOkpUl05CXFC5La0NhrEw7QmzR+XOXKWOAUPFCrjxBjGdK1Y8rK56BOQwTnlBiEgvWWah35cYZOqSHxsi3gttkbaI7UmZzH/sk/SNlsnpQhbJmgIVv+E/Txjn+xOi8nGyOuweICZ6Sc0u2WtARdJIF6gv4xDmY6dhl9VjEFB0W1Dz0biIizglwdtBeFjn2w+kKpTAnPLOj2G9J+Vo3WExSJqQtBcH7YjQwqY0fggghQCCCCAAggggAIIIIACCCCAAghCYp9rbWCAQk8z8hxh0YuTwhk5qCyyZjNoJRxO76xQYzaSlXflFPjdqoBPbcgHsh3e9zT1immKxa+2B1Q/aSosfItyIe2sMs1mm0/n1Psv17f3G16bUal7fLHu9vy7lptPaUxHdBNAX0Dh6VckcoiyJOJWM6SUE17ZJcWLpD79TuZoZzYiWkJ6wpd9xNTSqkEvXWlebWGydpzVL6taHINVC2Wld1AeHKz169TC+zMnL8PL8vsW56WVFeIKL/X8H9xrFbJmkJImBSiK5gQ3DM3dvRg0UU3DTAjrXSpIWUPqXbfwaji+sbOdKSJhBScpDuGYkuMrqO5qcaRT7Uwixh0SRlWouUsQ7gvZh+pvppNfRHdr9vyK1Fzyov9ODOrxSnAKXQbJAFHNuFPfTSbLmLIJBZ6OFZaf3GgPlujx/SzApKRnQV1BISyg7uf5NLcrTDbBKQ61pBDqLpU9hQgWrqCWrFauFj3iuCe34a2bWfIiYaUpBqxIoGLMOFaEUtv0ePaFByUlVPrZ2dr/WHpkmYlDlJMuhSR2kf4qFOQ5x4lKCw5DPS5cWoRvtQxE5yreU37CLE1uvxHBtRi5Fa1YE+kTpe0UzO8ymqkOzUaKGdKSCwKjX4gQWejt72iKtZyk7knwpfn4RbjqpxWWV/hpywazDmSiemehGSaAylILOD8KwKLSeNQ1I0c5WGxyOqmpBewN+aVRgsLj2DAONNWanCjRYyJ7uXtqNd0XE4WL1Ei8cFLt3YGI2WrMh5uFJqNU/SLTo9t/I0yUrMhVxoeBGihGt2btVK09VOZQUGc1B4K+sc/6YdG5mzZhxOHBVhlH8xH6fvfEEo9JOnk63s7HInIC0FxqNQdxiVHL+jO3shTNlnNLUKjePkoR0vDYhMxIUkukhwYExB2CCCFAIIIIACCCCAAggiu2ztESUf3Gg+sLFOTwhspKKyyNtraWXsIqdfpGPxPWTTlBKUkMSGzHkdEmlqmFn4krWEsSS4UGLgNUFuJDxYSMOAchWkj4czPQWDEZ21JszRm6/Wc0Uvj6n3fYfp9O3i2xey7LueMDhmAqEgA1qbMDQ3jzOUCuoI/SVEF2t2G3a7uVI+I2koKyoQ9VAb6M5DlgHsKDzivkzJi1pdgkqDFqgVqDbhrfWMaOeF/s141trLLifNQDUMo0HadwWenyP6aRDwpMpeUOEq7xVmYkORShSat/k0TZEhSe0VObNlBYOQHI4jQN7w7PwJWjtEqCaMwSo37qn5B+d3ixTbKpqS8irfBTWBFZQsBw5HjrpzfyhRIGdJOagBYVSa3p8Qc+t4jYrZ3eWpYJBA7Tg6EAKzbiIelYxNypO49oAg6hYJ9X+sdDTroXvpmsLyMielnUuuO/cZ2jO/OUGKe6EqSS5vUDfe3HkYkvaJBaYQRUEtUtqwGU0Z2ry0mY8gghROVnULsBUsXDMdfXSKucZRWMtj8RUcxexZV0ueLE74qapW6efVGfPl/jsWaPh2wxKP79x/bM1JkZ3KkJIzMbZqA3qXa70VwiuwrrYSxnKrWfWtSxAjxj0sSlwARcBnzOkA/C7i/A6wuwpapc0ZQCCWL2sQFJJFu1V+UMVzsuTaxnsSvSxjS3ndFgnZ5QE9YhswcnM4qOB1LX4xDn7JJLZgRuoWetfCL7EqUGKgSkhJGlQkGgJY34VJvFdMxCisAhwz9kEG2liIsToUpNLyIo2YipPzK87OIUwJDvuILbida6uaaQ7LyipJBDhzQ037vTnFsmwAzEU7QYEfu0e9wKWcwxipOVW43FuV/Rj5wsXhC9CyRpeK7Q3a8DxHPWsa7Y+OTNQZM1lJUGD6jcflGD2ktmy5gQe0ALA1cg+4cV4QuF2iUqDF94Fwd43/fKEhqE5ODYsq2lkrNvbMVsjFNU4ScaHRCjrwG/h4RueiG2MiurUews0O5X0MTJ+Hl7Uwa5MwDOBfi3ZUOfuOUcz6M4lctczBzn62QWSTdSLA8xbyiV7CHe4IqOjW0uulBz209lXHcfEeoMW8OECCCCAAggggA8rUAKxhNqY7rZhWSAkPfRKXPmQ8XnTDHqloCUt23fewaw8YxinWFgAKzoWANCrKWTzOkW6oONUrFzh4M/UWqVsavLKyMbLnKCws5Ukgswe6gHBNGLenJ7Qq7XbAzKWL0cPRlhxmsLAiKORMWlJQsKCgkllXDqI+KjENrVjSJUhQSA7gOdST2qK38d9GvaOI+BNvLOjldFsvsXhgplLdL0AT3t7HeKJ1oOAqYLDgpGWjqpTShDgMzs8R8DPYB7BnGoLByQzUYjRonScTmSsIclJsAxIs6lWf3aJFj/0uP7jeprZMjf1xSvKHUpxUanV0iiSQKE6C8WYXMUykMZZAZNlC7kGn+gtrFZh56UTcxQc2pZiHqAp2cEVBc23gxaY9RUGQvKFEWAJrdt2+JotOO4k+VggYjEhIJV5kGoNQ1rhn5HdFdLwgUohTlglmBlggs+YBqJL0tyrEnaa1pSJZKSCbEGozDKCqgpTUXoDEXDznWHLnMQ1SAkAkhKn7NjQhizDWLNMV1JeuCKzPS/zPOKwKwGessd00FBqoaio8BWHf9ntLOrgWLB9XAJAJs6b0iTNV+aXT2soABBINyntBNi76kOdYck4lABSoFLuwNRcCjUHw0pffCdX8xxn5PA5L+WsdjOTpWbsuQqvBRBVyYlmoRrpErZeJEslCglIUwJArmrcCjVPpuhZez1zVlIypKCCywzh8rmgZVqsHalA8MTDlKgUpLHKoKBFXa+lzXi7jSSTlTKM4ja4qyEq5E3aywqYVJcJICaWNAHPG2o0vEWa4Vudue8Gt91nDw6kApzBwasQQpgVBg71F9T3WDQ4JyFJUkgsLmwAoQTQgPcE04w3+Kk22xJaXbETxLxpT2jQgG3xM1hqRwfizR5XihMVmSdKfuatqjStrxW4sLSoutCgWLhTE6B0h3cUoPFo8S5Ki2QhntmdrcH4084dG2WcokdK6dxzGLzl0NmZuFKEKavja9BFQuUpJdqixoaimvBqvF/MkLT2mSQaFVia6vuNatYxHxOCEwEEKQTZ2d2uClgod2jDdpDXGWc8McpR4XBI6J7Z6qYguaBlDUpcOOLe8efxg2YZK5O0pIfIR1jfEg38xXzMVWCwxlzADlzAs6bEB6lJYpdhVq8Y6BgJacbgJuHUyiEkAGtCDl+Yi/Rb1p55Kttaj9PBU9DdqhMxCgXlzAA+jKqk+beZjpMfP3QbEKSiZhlnt4dZTW+RTlB9/SO57FxnWyUL1IY8xQ+sWEQk6CCCFAIQwsNYiaEpUo6AnyDwAzDdJcUZmIUNEdkeF/F38oqZiSh2AINxzvDwJJzGrnMeNeMPIS9424JRikc3a+uxyFw8/MEuxIoSsAljo5qNfMxE23hOrOcJUJagASCycwzF8opmZ9wLRLXhwTbypz++JpELa+0coTK7ZBAUS1soIFi5Or0Zqs9MzxGuHw3Lg0tDbPrw9xvDT2YpJGtO8da1rbhpzi2KMisqU5wAH7TBO8kqqCKmhYvFJh5qAM6O1qcr5btoGOos7i+52djVtmyhIf4gFJtuYqQrzHKOVvqzwb1difJIw6zmzEAkFgFZ3XSmQKrQC7tF3/WICFqGgssEEcFCtH4MNYq8EspSMrKSntZSASx3b2I+jw8Z8pRUVKqQ6QCwYsDUl3JPw0DV4QRak8FibYkyanItszUSoCob+0uzVsCK6RWYBDz2Kl0BUl3AozUtvNKlrax6x2JIzMAQalDcXNRQuA1dAKiI2zcQhU9ABWk5VEAihdJytoxq3jFvS/8AbFvjKI7E1VLHZlntOaOtHWoLhIZQFFMOzlUKpLEippHr+qdQSKggJyKTvdyN5u7uC1xeGdrT806WBVkBwKKGo5hsrUh0TkEsUni4cMdzPQ/PSG6t9N8l6sKY5pg/QmScarNlUGrR7gvQCzvw0ubxVbTwJSqYaqlq7Vqh3JHMPrZhFgSZiAJfeTYzAriLkVP8xFM2Yggr7OXM7Jf4TqkVFaAMRXdFuFkLa1Ce2+z8u25ClKuTkl5boh4SYcsxVKpAcBjSgFrgKFv1c4bVKUCC4FKMAADuZXZfkz8YlLSS5lkKNRlIckEg6d5tCKh6iIiVnu1D9lT9pPEOzg8CCzDhFeymyptTWCxC6E1mLyR5kgkdkJBrmAJAJzOAxoeLtaFwNgwGrG5pf5eXCJX9MM2Y0U1A5q3Eiu7+TEJLIVUKAUQFE1Y8RWja2iXS2JTxLhkd8m44RcCaWFWPm4fRyHP1hFpBt3SahvcMzeMeJRpd2pwfWrDlC5iSQLChrSrHmab/APTZlpoYM6M5Lgi4ySySq41TqAQxYmm+m9osuhO0AjEBL97sKBNX0cb3A84qpxAJB1omrkb2Ll6aDQ2hrYyss4g966GsChlDTXXlFSurptSXmSWahOG/JXdKsN/R7cpRGJQocHDLB82T5x0voFinTMlnQhQ8aH2HnGH/AB2QEjB4xPwLSp+AIP8A5CND0LxDYgDRaVD0zD2iyIdCggghQCKzpHMy4eZxDeZA+cWcUnS9X+7nipI9X+UPqWZpepFc8VyfoZBHdPh6fYh1MNOwGvLnD0u8bDOeiPS0xT9J0f8ACuT2ha4DK0szxdoEV3SJPaQACoAPS4JJF9R2WYxm+IySpefQ0dGvnyZqQpSajNX0Orjf5HeYelTQWzC1Xq4JZuXjd4llNiAe0AHbWrPV7FvLxZnYd0ghuBBrdqEfdeEc/JprcvpyjLJZYKYkkOykUYAvUB9W1J8YcEzN1hFGN3BYpc8gbB/eKlWdgioYOWA/TmfLuqB2SDqb1jzJ5SgVbUkJbzOo1cgM2tIqLSy6XPG2UvzNSu6LkoPlrIuNnJGc0JG8HLmLvTvJJFXGrcjBlpUQ6BlAqXLOWPaDPzdmvD4nAsOs5AByLUBdm376ePqVh0qJUw4ZS3ao5PEhqw2clFblzjdluiVMmZVlljKlkupBSQhPxChBAFxq3NzDomDsqQ1XbMio4GhJ8B84qzMWgnLNS1jnqnSxYD51J4xZ7PxExs0xIA0CSQSLg5FUHDf4V1NKtNrJ9KjLqf4r334MzUTu00Orqjj129iyTKAKdK7xQPbRiaa2GseZik3KsyrBnyjhl1J/iI6sU5oVZaioJDcrDmI8Ok8eNX/0jZp8Jog02s+jMa7xW6eVx7DiyDcF3d/u0e8bhc0oEdvKodktmYi4NyQ1r3iOvR3beCf9Ydw6cxKSApKqEHeLEGrVbQ3i1q6VZU4lbSXOFiYwjEdjOAAQ/fJcNqpxUDcYqsbiCVETHLh7g3cHdz+cSsbik5lZFURSuQuaguRqXNRRmpFVnJACt7lwlxyam+g845T4cVlPyZuTslyO4HaZSQlQIoAFaKr7ilb0ix64VNE8QrMl6X1v4+UUSghjqn0dgSX3M9aWiKrDpoQVJfm1NXc094tfxkoRakSV1wsec4ZbrxhzBKXtVmeyqNutXeLR4wM0JxEtQYuoAtQ3yjstoCPIRAwinWDZnDkF9A1qacIemjLMSKmqWdJ/UBoAOHlEdNzlNZGaymMODVfi9I6zYyT+kp/6Qf8A1EQ+geMzf0i9VCW/+SQD7mLX8Qg+xJvAq91iMz+H8z8jCHcJfopvlGlNYk16jIvMUdvggggFCKPpePyP8k+8XkVXSeVmw8wcAfIiJKniafqRXrNUl6MxJNvvjD0qIedmfhXw1idgkOWjYlwc9H6sDyl5Ukmwqfl6xVrmdYM2YvXLvpoQzULN9vZ4woMtTvTKbivaG+m+7WiBhEhkG4rYEsGG6tG3elY5Txi6z4qiuEs/3Ol8O08XS5eeRhEs0KmDD38bcDwaGjKDOWIcOLvVq2fWLFcoG1RcNVwohqXIbXiLxBUyctyHJSwIFAWAzak0DDlaMuM3J4ZY+AhqVKTmU6SauCK/qZQL6DL4WvWFjA6coZQFncX46M2sTcVOeoGWpDJIfRnahqASDUPqbRpv5i0sRUgGjgaVYA+FaxN8OU5KXf8A0OlYqkQMNslRLuALPXViW31rv3mJRwTHtLdhdKS4AtR38axbYtQB4AcxbQ8t8RpiTTe+63kaR0lfguncV8TLfvgwrvGtQpfJjASJEuW5CQo6KXVuQL8eUeXBOY1Is+nLSI2dRNa+LN98REhCwQ1Dwo/3yflGnRpKtPHprWF+/PkzLtXZfLqmyZKL2PF/vkIRRa9eBb5CGEFqP4P87jxh3PEpHkXOOXDfDmHIbNcOBSmoN99BEdQ8ffzhyW4l6ZS7FqO9X8OV4bPgnp3ZSbTzZ5gNxMU9WPeVVx6v/qzg8IsgAAhw+ZXZDcC1fBzD+OkGZPmJQCfzFPQ9gb3OnI6xZy1lmfsgAC1W+/S0c5otE75S6tkmzY1eoVSTG8NsyUEqC+27OoOkhnsGo76vpQRA2thgiacgUlKkuHrSgNOYO6LYTxTU2DvypvHhEfbWHVl610lKQEgXIVmcuKNvcObRZ8Q0kI0fJHgbotQ5WcmblEZxR2cULORzoWfUxOw6VKmggdlBzEu4p2mPjlDcIb2IlKsRKBCVJzKoTc5SAVb6sbajxtsRPJKUskakpDAv8noHrFLw3R/FfVnZP7FrX6pRXuW/T2Y2wlne/usxnegCfyMIOEv1U8Wn4vT+q2NJRqrKfNNf+8Q30FwuU4SX+kSwf8Ugn2MW7PrfuOrWIL2OwQQQQg4Ij46VnlrTvSR6RIhDBnG4jWdjmZ+kPyJuXxEO7aw/Vz1jQlxyNYhFdo24tSimc3YnXNosFkdWuzsGcP8AEPCIGwlKCSpzlfukuWoQA57Ooa3vEyQolKgKkpoOIqLVu0RdkTypCkgJzDssSxpqAQXPz9Oa8WTWoj2x+p03hLUtO+6Y8JMsp1Kkl6JsCXAKSwFw4AD1ahiCpKSdUk1BJIJIFGWORFnETMZjkqQK5ClwWbMTms7n4tQSCd0U0xZWSX7Q/U1jV94DOW1bQRmyS6sIvS2j1SG8biEg9o5iADo5/cfAV4qhvCy0zJiQSCHd3Lgcz840A2XIlUIKiQC62ZyBuofG0JKwyRRKEgn9FPXQRs6fw+WYym9kYmp1Kk2kMzkqVmAY5A9dRctyrThEIMQDLIL6WD8DpDysfh0liJqqsCAliWbVQINGt7wzMxHWAkpMtIYIN/1ZnVrYVFOUadevplYq4Pqb7eXuZ09JP4bsksJfcJLBfbGZhagPnbxEep8oFAUBc6lxpaGUpI71/utYm7LllZKDlPOhPp8ovy+X5ilFdb6SAEkWPga+txHuXN3uN2teY04NDuIkZFFJOv233rDahQ72pD9miLeLwwT2iGoTxofkbXifjZgT2T8AajVOrfekVnVmWQru6h+T1H18oZmLJLljrT17Jp6iGOPU8liNnRHDHMfi1nKEgVUM5o/ZZqXNuLsLNHsKP0b+YYSo767iPs+Tw51nH5QldKg215iW3uaSfkSJFySLB6ehI1rDn9P1yQh2zKzEg6JDU0uUjziIMTlC13YBwBVgdOTe8TcHPSmclIclUrM7t8ZNjwfSKurlHHQ/PH9S5o4Sa6l5ZMqgKGIAN0FTsK9m7ixqwvrFxhMMqbMSLdoAcyQAOQf0iw2pJQkOAzqKlKLEk6Odw0HpFj0LwZVPr3UOr5D1Lj9sQaWlaaiXq8/Ymvm774x8lt9zMfjvPEydg8GmxKXHBSm9gkxp+g0jNiQdEpUr/wAR7xzva2M/rttzJgLokhTbv0J9GPgY65+H2EZEyYdSEjwDn3HlFE1jXwQQQoBBBBABmemWCdKZgumh5afP0jIFVY6fipAWlSTYho5tjsMZa1IVoY0tHZldLMfxGnfrQ5hZpQXe1wTTz09orZ+NT1kxKswYvqCBzsakU4uDEkkNYE6Eh4emTkLRlWgKYuTZXmNfQMIreKaCepUXW91n+o/wvXw07anw/wBCmm49BJGVluKkXNmNCfnblFlsrZ7pHWit2ciji5Z67qaGFw0pEouiWc1WUqpD3YhtORpcxJUezmIsfPnv+7xV0fhTrfVavw5L2s8ThZHor47i4qaoqckFj/Le1Yi4vHqRYdokl7szM3EaA+sKFPp6wmIwOcJJJDF3avqK798aesrsdDjV9Rk6ecXbmfBSS0KWcooEjtK72V7pYWUaBxzNoszPNEkMEhhagHL6QSwhIyihFSQzknWnz3QTEhwQNatqPJoj8O0K0sMveT5+wuv1fx5dEdorj7gkuqhBBo3GJgkCXUkBT90M4beN7xDWbsmh1pmAHHf7w5LlOalStzgONakVFeUaDbZThFLjn9/mKZalEknn9mGBQ+L7v4iTiZrUfn/rEWZMYQ9EcnhjWMmlRqX5/IxHCS9PvxvHtSY8ykkfx9IdwMbyOMGhtaNB9R5aeEOkvuMMzVEW9fukORGesPMIUxqFdki96WOvjHvo2tKiFZu0hHV1pmSC4ICrFvcRD65iDxGvL7pE7ZUySlJl/G6gxDEhizVJKWYO4q5jN1kP5sJe/wCmDY8Pn/LnH2/yQNpbYOImCWEqSgElVySBRqWGlDrxjVYvaicDsmbiFH8ya6QdXqmnIZjFV0a6OoXiQmWFCWklS7g6O5u3wgcXu8Z78W9rf1+Ol4GSfypR7TWDd803Mw5cYoy64R6bH8z3ft2NGrpsn1w4Wy9X3IHQHBkSVTld+cor/wAQ4SP+4+Ijv+wsF1MhCDcBzzNT6mOe9CdkBc5AA/LlAKI4JogefsY6lEKLQQQQQoBBBBAARnulWyusT1iR2kivEfURoYQiHQm4PqQycFOLizlKqUhEqYkxf9LNjmX+YgdgmrfCf/U/ekZp3jaqsVkco5zUUuqWCWmYDBOnEjLpEKUaxLVKZvJ4kaWSFdWMoMNPALHy+kSZuIcUP39YiqDGBArCNLkVSaWBCl4aykWh8AAMIRfB/vhC5EwNS00gblHsndATCjRo/dX948KP3aPa/v7eGyYchrY1MS43QkiY1b1j0ftojTQx+wYXA3J7nzQS4aGs4N3eG1H7+sNLXuhyQ1sWcQbffzhcLLVNUlOV1PRrjShekOYfCqVanOgHN41myMLKwEk4zElgkOgG6iRQt7D/ACPCrqr6644e77F7Q6e22WVsu430p2ujY2zzUDEzgwa40fwsOJ4RzroVstQSqfNB62dWtwnQeN/KI0zEzdsYxWJnj8hBZKfhJHdSB+ka73/uLdW6E7E6xfWrHYQaf3K+g92jDlJyeWdLCKjHCNT0U2X1EkZh219pXDcPAepMXUEEAoQQQQAEEEEABBBBAB4mywoEEAghiDYiMB0k6OqkPMluqVrqU8+HHzjoUIUvEtVsq3lEV1MbY4kcYC2MT5GLs/3z3xqdv9Dgt1yGSblFkn9p0PC3KMXMw65SilSSCLjURrV3wtXqYd2lspeVwWQCSLDwv5Q2pgWiuTivCHuttWJelorOSfkSlzGjwhbmGws/zCKUR9/OBIa35jqveEJhjrYVM1I3+/8AHlC4Gppj04AAQwRHmdiXhoT2hyTwMlJZHVyyIjzQ45Q/LxXjDM2YHLPC8ch0p/SQZpIgSg09B8zuHvpEvA7OmYiYEy0FXtfU2jQbQn4PZCOtxSkzcSzplAih0JpQcSOQLRn6zWtLoqe/ft7epp6Dw3qfxLlt5Lv/AIHNn7Nl4aV/V44hKE9yWbq3DLryubml+adItvYjbmJYPLwsstSwG4b1nf8AJnb2jj8Xtqb1k5Rl4cFkgUcahA3b1H1Zo2nRno8V5ZUlIShNz8KRvO8mvEmMhLBv+w70V6P9YUypYyy0AOdEp+ZPr5x1rB4ZMpCUIDJSGH3vhjZOzUYeWEIHM6k7zE2HJCBBBBCgEEEEABBBBAAQQQQAEEEEAA0YLp9jB18iVLAExiuYtnIRVKUnmpzX9J3xuZ80ISVKLJSCSToAHJ8o5DjMeZip2KXQzC4B0SAyE+AbxeEbwGCHOxiFzxJynrVFk9WCcxYlshq7AmhNokT8DNlgFSVAcQQfUBoyuxcXi5eIOMw6AsoKkB2NwMzJLGxZwXqaRusD+LqB2MXhloOuXX/65jFvGLdWtshs90UrtBVZutmVSJigaOOBiViscSKl91vG0aKV0m2LibqRLV/clUs+Yp6w+Ni7Om/8PEoPKZLP8xajrq28tFOXh1sU1FmIM6PJmxuldCJBtPHkD/5Q1M6H4VHfxKRzKE+6jE38dT3Kv/GXmIM2AJUbRrZiNjYeszFJW2gWFnylpeKrHfiZsjDf8GSZqhYkADzU6h/+Yjl4jBfSiWHhM39TQ3s3Yc6b3EE8bDztF6dhYbCJ6zGz0oGiXqeQufARhsf+KO08Z2cHI6pB+IBqf/IunkAYok9GJ+IVnxuIUsm6UEl+CpiqkcPWKdutsnxsaFPh9Ve/Jp+kH4rP/u2ypJBNM4AKuYFQnmXPKM1gOjK5q+uxq+tWS+RyUg/3E94/dY0+w9gBP5eHlcwkVPFSjXxJjf7D6GJSyp7KP6B3f8jrytzinuy9wZvo90aXiCC2SWKFTbtEjU+kdJ2ds+XIQES0sB5k7ydTElCAAAAABYC3lHqFwAQQQQoBBBBAAQQQQAEEEEABBBBAAQmYWhYIAIW2MAMRJXKJICwzjmD4jhqI5d0v6LY1KAiTJM4b0EeDgkER16CEaA5bheiU/CyUSyjNlHaUmoKjVRpXvExCxOGChlUkHgQ48jHX4Zn4SWvvoSrmAfeEwKcPxXRjCr/5QT+wqR6JLRXT+hMk92ZORyUk+6Y7hP6NYZXwN+1Sh6O0U22ui0uXKVMlqUMgKiFMQwDlmDuz74MCHEtr9GOpyNiZ/aU1wGFK0bfE5XQSWe9iMQT+5P0MU/STpnKnFPVoWyTcsHD3F9GjoH4f7QlbVmKQgqQZYdbs5TQOnSppWDApnJXQjCjvCYv9y1fJos8JsPDyiOrkywd+UFXmax1zD9FcKlnQVfuUr2DD0izw2AlS+5LQn9qQPWFwIcxwPR3ETWyylAb1dket/CNNs3oQkMZy839qKDxVc+DRsGggwAxhMHLlJyy0BA3AN574fgghQCCCCAAggggAIIIIACCCCAAggggAIIIIACCCCAAggggAIIj4vHS5QeZMQgb1KCfcxn8b0+wMu0wzDulpJ/6iyfWADURkvxIx+TCmSCQqeeroWOX4z5U/yiqxH4pyh3MPMV+5SU+2aMttrpCrGz0zFJ6sISyUZszOXJdhU000EJkDnHSjo/LkUQC9L7vOLr8Ppytm4yTiMzSpiuqmjTItgCf2rY8gYd6TyQtb5mdh5Qk2QFSMhqGhMgfSYhY5HsT8Uly5MpEyR1hQkJK+sIKikM5GQ18Yu8N+Kkg9+RNT+0pV7lMLkDoMEZfB9PsDM/5pQf70qT6s3rF/g8fKmh5UxEwb0KCvYwoEmCCCAAgghIAFghIIAFghIWAAggggAIIISAAgghDAAsDx4Jig6b4xcrBzVy1FKmSARcZlpSWOhYmsADfSHpth8KSgfmzRdCbA/wByrDlU8I5/tfp1i5zhKxJTul0Pis18mjNpEeFQ3ICTpqlF1EqVvUST5msNFcelGGyYQD1LvD8nEhBL1iJMirxJvUwYEyWuOxIWYJeLDM0Zpc1W8+ZhZUwk3PnCiZL9CWf2j2DELCROTCDhRDsqYUnMklKhqkkHzFYbEKDABq9j9PcZIYKV1yN0y/gsV83jpXRrpbIxoZBKJgDmWrvNvBsocvFo4WIck4hUtaVoUUrSQUkXBhUwPo7OIM0VMmaogV3ewh6XMO+HAWDwPEYKMOAwAPQR4SY9AwALBBBAB//Z"/>
          <p:cNvSpPr>
            <a:spLocks noChangeAspect="1" noChangeArrowheads="1"/>
          </p:cNvSpPr>
          <p:nvPr/>
        </p:nvSpPr>
        <p:spPr bwMode="auto">
          <a:xfrm>
            <a:off x="1069975" y="769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" name="AutoShape 16" descr="data:image/jpeg;base64,/9j/4AAQSkZJRgABAQAAAQABAAD/2wCEAAkGBxQTEhQUExQWFhQXFRcYGBcUGBQYGBcXFxQYFxQVFxUYHCggGBolHBQUITEhJSkrLi4uFx8zODMsNygtLiwBCgoKDg0OGhAQGy8kHyQsLCwsLCwsLCwsLCwsLCwsLCwsLCwsLCwsLCwsLCwsLCwsLCwsLCwsLCwsLCwsLCwsLP/AABEIAMUBAAMBIgACEQEDEQH/xAAbAAACAwEBAQAAAAAAAAAAAAABAgADBAUGB//EAEIQAAEDAgMEBgYIBAYDAQAAAAEAAhEDIRIxQQRRYXEFE4GRsfAVUqHB0dIiMkKSk6Lh8RRTYtMGQ2OClLIWIzNy/8QAGQEBAQEBAQEAAAAAAAAAAAAAAAECAwQF/8QAIxEAAgIBBQEAAwEBAAAAAAAAAAECERMDEiExUQQiQWEyFP/aAAwDAQACEQMRAD8A6mFHCnwohq++fAK8KOFXMZvTVKUZKbldGqdWZ4Uwq3CphVshXhRhWYUcKlgqwowrMKOFAVYUcKswo4UBVhUwq3CphSwVYVMKtwrbsnRVSpBa2xm5sLLMppcs1GLk6RzsCOBe06M6BY0fTAc62cEDkttfoWi8XYAd7bH2Lyv7Ip0epfHJq7Pn2BAsX0B3QdC3/rFud+e9U7Z0BSdTDWjCRkREnmdUX2R8L/xy9PCYEMK01aRBIIggwRxWnZei6lQS1tpiSYXpc0lbPKoNukjmYVMK6e0dFVGAlwyMWuedtFiLEU1LoSg49ooLUMKuwoYVoyU4UMKuhDCgKsKGFXYUMKllJTYEppybJ2skr0GxbIABwC46mps5O2np7+DiYUcKswohq7WcEIESrBTut9PYhgvE7/guc5xj2dIQlPow7Jsbqhho7dAte29EmmJxA2vp3LodF/Qsum9wOd15Z/TJS46PXD5ouHPZ4zCiGL1lbY2PF2hc+hswY4rovqTXRzfyNPvg4ZaphXZ29gj6s8dy5gau2nqblZx1NPY6GobIXXyCI2Ya936p2VISvzWfybNfgl0WdSxXDZ2GyySjiKjhL00px8NL9gxOtAHBdrZXljQBoLLmdHNc45rs09lOpXk1pP8Ay/0evRiv9JdmzZK5dmteJY6LQFcHrzM9KLCgllKSoUR2ysJJwtk5mBdIyiBIAtn2qzGoHK2yUims0YTJjivE7YwY3QZEm+9ez2+liaRvXk9r2MsMFev5WrZ4/rTpcGHCgWq7AhhXus8FFJahhWqnQLsgTyEru0P8NgtBLiHaxBHguc9WMOzpDSlPo8xhQLV3tp/w88EwQRpNjyXIq0i0wQQdxVjqRl0yT05Q7RS2xXY2LbRk5cuEFNSCmuTWnqOHRowq2gYMqBisZQJyBSTVUzMbTtIBuVYZ32QNBwzBQwFcnFPpneM67RbRqwr3bWFihEMUwp9kzv8AR0qe22VFTa0X9GVAAY7je600uhTq7uv4rnt01zZ13ar4owPrGNFnNMxOhXpKPRNMNvfiT8ElTYKUASI4G6sdeEeiS0Jy7Z5zCphXY9E3AkxFz26K/Z+iG/avuGXeur14HJfPNujgYUzGXuvRv6HpWEuB5j3oeiabReSTad3GFh/TGja+Wd8mPYqoAtZdJm0ArzNZrmki8Aq2ltTl5ZRvk9cZVwei64IisFwm1SVd1hiyzsNb0djreKhrDeuJjO9NTBkbputY/wCmXqfw6/WbkDtEGCCDyKQ2IA3J2gGZ5ys0jfIKlWVzdt2IuvK3k8FTUqaXWoS2vgzOKkqZzPRmX0recl1Nl2GmIETG/eq21xqiNrAyWp6spcWYhpQjzRsZRDcgBPAK5lTSVyH7UTdNS2lcnZ1tHWJWLb6DHAkjQ3QdtCyVajnCAM7XVinZJNUefey55qU6JcQBmTC9DR6IAMu+lwyCvHR7WmWtA8favY/piujxL5ZPsqo7MGTv3p2LF/EyrqBnWF5nf7PVGlwjY6IWStSngrg8BXbO4TJAAUTa5NNKXBiPRp3doUZs8EEDJdeu+0BY3AATKuST7M4orpFj3EkX00Wp4LgAJCwbNWB9y3sqgLmzpEh2URCzOoYTx3rS7aRCoL5UTZWkRroVtNyoIAPxRFYAqg0FomVaI1WF+0BWUqsqFNJpAzZYNo2IGBkJ0W2bZqt7kToNJnL27ZQyCMveq6ZJEBa9rGJZmOgrsn+Jxcfy4NVHZRAlB1EA8OCLayLgSuds6UjRSoCJBkebI7SQGxqVlBcEXsLvfKArpBxMAJqmxPMyQOa0UaBBzPsWuDYFRsqRxtn6OLs5jiCFrHRrQVq2mvhAul2arKWxSMe1bK1rTGa52zNLnRlC9I54K5u2GTbJajLijE4W7sakwAXWVtQB0ZrQ2g5w3LO/ouNZ5LJp/wAOhSeCEKlWxCopdHubkbFOdlPrLJo4dNpOSfARmnBIyQc8nUL1Ps8keVwMHwr2vtqsxaCmp1SBAhYa8Oiddmhlc7rLLtm2HIJwT+yoql40U2sbkyujUcug3aCWwuc0O3K9riNCjTCkjbSHFaevAWGjTc82tzVz6EZu9iy0bT8E2rbZKyjaVqfstpJ9ixmg1KJbLmV1to1QsOz0WzESuk3ZZFmx7Flm1ZZikWN1Q+s4SDFktWmW8Fnc5bjExKXJdRJd3rYynG5c1tUtFlKW0OckkxGSOq9wAsFTiVbA7d4IEiYNlg6DPfCalUWPaarQbGUaNdWuCXydWk5WYwsVOos+0VHSbcvis0asfaqkuv2KptfSVkr7SCL2KyPrxktpHNs69PaFZScXFcJu1LpbDtl0aoJ2dpohO1qSltAhO5whcjsWNqBJWBIgWnVYjtIBTfxSpLOThUFNO14mCYTGoBldehyPIoMrwBVmVe5jhcgAcSPBKzK6brG1oRidW4Ej2CUtFaYpZGqenGqQwBmnYxkZ35qNs1GKs0dcBko6qFkiNU4cs7TTl4XOqWhZ3AK0OKrcquDL5G2bsHvXRquDRn7VyxbVWYyc1lxtmlKkPVqSqoRlEO4LfXRzab7M9QEzcAKgy3Iytjxw5K9tRsRh01CORqMf6c9tWrOate+o6xhPN4T9UeKy6KtxgrbM4ZqBjshC6JZIunobKCZlTca2+GNlN7dQrhTc7MrftFNoaueGnQG+Si5K1tCNgYc5PafiqqvRjIJ7hdNUaRnI5pJvnzTn0lrw5dTZ4yHtSNDhlZdMsF7/AKqr+Ek2nzzWzBXRq1RkVq/j6oGiobsxBi/eE7aY3e1Zo1dFNfa3kybclZS2lx1TPZO5Z6tIyA0E8ldpNxq64phW0y5WWB+2sGbwO1Bm30z9rvB+C06JbN5M3JUlZP4xnrBM3aWnIhTcvRTNQqeZKsFW0SudU25jcz2w6O+IQbt9Mn/6N+8Alx9F0dIVeSgqrENob6ze8Jm1m+sO8JwLNoqJ+utCxh3FHrBvHeFOC2a2uTNZvKxNrD1h3hK7bmA3qMBGcubb2owbjwUK49Xp+i3/ADAf/wAhx8BCp/8AJqO933VnevRwdyErnLi/+SUd7u79VdS6don7YHMOHiE3r0nB2ztMn6vfl3IFwm6wM21rvqua7kQfApy9VLw3uNTw3T9lW5/Hx9yzlxT4kollp34p5KMeZvlyVBriQJEkwBIuQCSBvMAnsVNTbqbc6jBzc1QtnScCQcredVRTqOxC09q5zul6Q/zG9knwSem6Qn/2dwdf2Kbkv2S+TsbTWxaLM9273Lnu6cpH7f5X/KqX9PUBm/8AK/5UUo+huzsbLtBGKYN8uwcEzqs3iO1cGj/iXZxixVQJcSJDsoAm44FWt/xLs0f/AHp9pjxU4NWdMC97K3E2MjO+RA9i4x6doEy2vS/EZ8VYzpik7/Opnk9nxWzNo3l435+dyEjS3NYX7ZTP22X/AK2j3pDt9Fv1qtMRvez480B88PSlX1+4N+CuG2VC0/TcDO+JB960NpgaRyEeCaPMfFfJymckjEKtV2bj2unwlX0OsaZFVzTvbM98hWdWNPciaIPn4rL1GZ3SHdtlQ516x/3Ee8qvrCc6rzzcfgi2jGvfCh2cHXzzlTc/Rul6H/e/7yMf1P8AvFINn/qPcPPcnFHj5703P0lsBafWf98pQ3+up94q0UuI89qnVnf7FNzLciss3vqfe/RL1Q9d/f8AorurO9TqSdx7PgruZHZT1Y9d3ePgg1g0e7vCsOznQofw53j2q736ORer/rd7EcH9Z7godldo6OyfYg3Z3akHsKu5+gOE+v8AlHxVrKjxlU9n6pRTO/xUNM8FNzKhzXqfzPYfmSuqP9Zp5t/VKaZQ6sq736a3SJjd/p/dPxRNR/8Ap9mIJeq5efIQLDvHkq72LY/WP/o7z8FOuf8A0/ePwVZpnglNI7/am9l3SI+mSbzyxmPBV/wjf5YPNxPinLHIdUdwWskvTNtimgP5bfYdeJQdRH8sdhaPAp+rO5AgplkQTqG/y/8Aqfep1Lf5Y7m/FMcSBcd3irlkBOob6nsPuQ6lvqx2FMXnch1yZZA3EXjzxUjj+m7t+CXFlfx47uRRa7IeeGWepj9l5yDEx508yjhhLiMcTlnx3aqB/Hv7pJ70A4B86oEDf57fN0CBFvMcf1sjj+GncJ5BAPh8yEumvI6exMRxBvHjw5KBwjPdz8/BQEDf0iOy/JQ+QoX6Wnjw3IzpbzMHKYjydRQGn+9k0Hz58yoSZytJOdsxJjtJz0CBdy43FrCL9iABB8/FMQR58+SlxeO/XUgX4Z89btHC+YjU5ZTug9yoB5171HOjzp58VOsGc+eU2071LmB5jXLK3jqhQAW8+KjvPnzkpJB79eAHu96jXZePh4IAT58VMSmK/bO7W+Xb7Ms0J74zGeX779yoGnz51SNPnzqiN4k8/DzwSkHn3cZM9iAJO9KT2fqU8k+zz/2VZceHZxPxnzZCkxFR0+fFN47rdkEpSb/tvjlmqBSgSmDuznzH7/BKTnuvw8nIIQBKE+Z4psYM8Phpx+KWPOWsankeXeqUEpZ8/BM0ggfty96Hbz7+aAuxzHnnfz71G2HL2D4fEKlzwM5nOTYbjxGZ5yiyoHZHuvuIBE5rNGDSRwtPtmc+fh2KNANhbkN+/dme/RZ8eZvAIyyzyMcMxMqBzSc4z7hnzAjLnOilA0nCYsLcZ3+exSj9YcfG8CN/ELPDbTAMzeNDOYPC0brJhhAmbEbwCRESAbjMZjjNkoFoYDe99J42GXnihgtmLTrx8MvN1WKgGoAncATHDiRrHamDm2M2IJByEAkiCPN85slFHdTv7iRr7RYoubBuZHZcQM/blvuqsYEQe8ifqkSZ+r9oo1XGCZ8kjjnJCtMFgpxB7++ZPcoQN4EW0O68/DjuVQsTckWmJzBIIEa37zpARcDIiTIAtBtvAyOeQ8ISgXOI32ib7rjLkfOSqwxEd0bg3SYvHsKnW27AbyN5mZ/c5Jg/dEiBnq6BMTcEhw5tOoSmUMTpqbj3nPeEC0X3dtwHXy1iyRj/AKOkgXNrj2Hd7FH1ARiDsibWmwvpw53G9KYG0vfU2tNpvlEifIRkdkHMHcdRNlVjIBmxAgniM4vB3dnKRjAnMGQPonL7IF8r2BOVzfJKAwHLflrYj3+Ck3ykZa7rXvdWOBgXvOpEaEi98gDAnulV0zNpvcA2yaLaxpv+zxMOQRh3yOeugiO1EaWy4axiB7MQ7GoY8otYXI1xFgaQMjJGm9KypMD7PDUEERGQ1E2yAtF7QDUcLT5MmOQg+1Rpm8RPZrlwzsd/eg55PtyOo+tadJBUxaESZuLTciBBg3M5auAMpRQWF7iwzHHKJvqd6IBNp3987uMm+alZ+RkEkYiQQbb8PPSZznVK99r3ET8OVv1VoBOduzK3f266HglDSSeWcZ3bNxnElK7iLRHfJy3cr5oO0zG/70Wz8gwlMDNaYzvB014DmFHzGfutv5TCSo7D9btmActRMieQzUxQDMZ56j60iQbi0EW9soBrzB3Tpe3NJPx/YzfRIHmPpC4JH1m8AcPeLdqBfwde1t9gQJ7O5qtASnsToMgzDiCASQZDhBg7oyi6sobEWgfXJgiYOt58716b0NV/o/GofOj6Erbmfi0PnXqwo7Y4nmn0Xl1g6JMgi5m4vpBA7Hc0z9mvk+xBBOIi5JIiN4bmvSehK3qs/Eo/Oj6Dreq38Sj86mFDFE8u6i4TDSSHSJaTMAiMrSPFQ0XktIDvogAWNyIxZiwIcRv+iO30/oOt6rfxKPzo+hK3qj79L50woYonlv4YmZa4Zi0iwAid2TR/tPNajS+sCHXbIIm5JMtneRhGntXf9B1/UH36XzKehK3qfnp/MmFFxxPLw9rYALhH2gfpTmI098rUS6T9EnEYOZs0C+Hee/Nd70LX9Qfep+5yPoOv6n5qfzJhQxxPM1WOBgAwbThMi44e/eo2kSHmCJdYfSBg/RtO4OnsXpj0HX/l/mp/Mp6Dr/y/zM+ZMKGKJ59gJsDAIAJI3OkTrEBoN73RZTs77LQRLJNwBUJwxm442jmCu/6Dr/y/zM+KB6Dr/wAv8zPmTEXHE83VJkNE/VNxYS4utii8CN2ap65xj6JDpNyPs2s7P6xxSd116odCV/U/Mz5kPQlf1Pz0/mTETGvTzTC4tuLl1xlDQALgZyD7DwhuqnF9EAuh0XguiJ8O7mvRehK/qfnp/Mh6Er+p+ZnzKYUMS9PLVqLmklpdeIEkjMRc3nEMjNp4TYcUtxDEMQmwkbiHTnBJ5zvMelPQlf1Pz0/mQPQdf1B9+l8yuIYl6eb2lzsJEuktgQbYSbtOrbA9/YqKtUkgwRJxHCL3iQXXtaY07SvVehK3qj79L5kp6Freq38Sl86i0RiXp5nODhcD/u1gOEafWI5AIuBBAl8A2BJ+qPq3G6+RnLs9Gehq25v4tH50PQ1Xcz8Wj86uIY0ecaDLpmRaZkGQRMtzyknyQ6obDDII1aPCLCJEcty9Gehqu5v4tH50D0NV/wBP8ah/cTCTEvTgPqEmYtAMZOkEAS4cO/eqzXeQc4mb4huwgNiJAjh9EZL0J6Hqf6f41D+4l9EVN9L8fZ/7iYS40eedVfcGcmgYZtqCRGkkeSUKtOcJbLTOKModJPZfdaNLr0B6Jfvpfj7P/cSnot/rUvx9n/uJiGNHHJJLSbgAkybyJAE8RyzVYmDpc5k75xA859i7Z6Ld69H/AJGz/wBxKei3evQ/5Gz/ANxMP9GNGLrEesVSK9ILOsRxKtSEBZ1iIeqlEKW41MYSKQoCwPUxjd4KtFAPiCmMeYVcKBAPi4eCOIKsBCEKW4uCAekCBCAsxqYgq1EA+NQuVakIBy8IGokIQhAPjUxqtRAOXodYkKVCFnWIGokhBAMaimNVwoUA3WqGoq1EBpUAUUVIFQFRRAQFFRRCkJRRUUAAfPnkpiUUQpJQCiiAMohRRASUpKiiEIDogSoohSYvcpCiiEFlGUFEBECoohRQfPaiVFEIKCpKiiAVLiUUQAJRQUQh/9k="/>
          <p:cNvSpPr>
            <a:spLocks noChangeAspect="1" noChangeArrowheads="1"/>
          </p:cNvSpPr>
          <p:nvPr/>
        </p:nvSpPr>
        <p:spPr bwMode="auto">
          <a:xfrm>
            <a:off x="1222375" y="9223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1" name="AutoShape 18" descr="data:image/jpeg;base64,/9j/4AAQSkZJRgABAQAAAQABAAD/2wCEAAkGBxQTEhQUExQWFhQXFRcYGBcUGBQYGBcXFxQYFxQVFxUYHCggGBolHBQUITEhJSkrLi4uFx8zODMsNygtLiwBCgoKDg0OGhAQGy8kHyQsLCwsLCwsLCwsLCwsLCwsLCwsLCwsLCwsLCwsLCwsLCwsLCwsLCwsLCwsLCwsLCwsLP/AABEIAMUBAAMBIgACEQEDEQH/xAAbAAACAwEBAQAAAAAAAAAAAAABAgADBAUGB//EAEIQAAEDAgMEBgYIBAYDAQAAAAEAAhEDIRIxQQRRYXEFE4GRsfAVUqHB0dIiMkKSk6Lh8RRTYtMGQ2OClLIWIzNy/8QAGQEBAQEBAQEAAAAAAAAAAAAAAAECAwQF/8QAIxEAAgIBBQEAAwEBAAAAAAAAAAECERMDEiExUQQiQWEyFP/aAAwDAQACEQMRAD8A6mFHCnwohq++fAK8KOFXMZvTVKUZKbldGqdWZ4Uwq3CphVshXhRhWYUcKlgqwowrMKOFAVYUcKswo4UBVhUwq3CphSwVYVMKtwrbsnRVSpBa2xm5sLLMppcs1GLk6RzsCOBe06M6BY0fTAc62cEDkttfoWi8XYAd7bH2Lyv7Ip0epfHJq7Pn2BAsX0B3QdC3/rFud+e9U7Z0BSdTDWjCRkREnmdUX2R8L/xy9PCYEMK01aRBIIggwRxWnZei6lQS1tpiSYXpc0lbPKoNukjmYVMK6e0dFVGAlwyMWuedtFiLEU1LoSg49ooLUMKuwoYVoyU4UMKuhDCgKsKGFXYUMKllJTYEppybJ2skr0GxbIABwC46mps5O2np7+DiYUcKswohq7WcEIESrBTut9PYhgvE7/guc5xj2dIQlPow7Jsbqhho7dAte29EmmJxA2vp3LodF/Qsum9wOd15Z/TJS46PXD5ouHPZ4zCiGL1lbY2PF2hc+hswY4rovqTXRzfyNPvg4ZaphXZ29gj6s8dy5gau2nqblZx1NPY6GobIXXyCI2Ya936p2VISvzWfybNfgl0WdSxXDZ2GyySjiKjhL00px8NL9gxOtAHBdrZXljQBoLLmdHNc45rs09lOpXk1pP8Ay/0evRiv9JdmzZK5dmteJY6LQFcHrzM9KLCgllKSoUR2ysJJwtk5mBdIyiBIAtn2qzGoHK2yUims0YTJjivE7YwY3QZEm+9ez2+liaRvXk9r2MsMFev5WrZ4/rTpcGHCgWq7AhhXus8FFJahhWqnQLsgTyEru0P8NgtBLiHaxBHguc9WMOzpDSlPo8xhQLV3tp/w88EwQRpNjyXIq0i0wQQdxVjqRl0yT05Q7RS2xXY2LbRk5cuEFNSCmuTWnqOHRowq2gYMqBisZQJyBSTVUzMbTtIBuVYZ32QNBwzBQwFcnFPpneM67RbRqwr3bWFihEMUwp9kzv8AR0qe22VFTa0X9GVAAY7je600uhTq7uv4rnt01zZ13ar4owPrGNFnNMxOhXpKPRNMNvfiT8ElTYKUASI4G6sdeEeiS0Jy7Z5zCphXY9E3AkxFz26K/Z+iG/avuGXeur14HJfPNujgYUzGXuvRv6HpWEuB5j3oeiabReSTad3GFh/TGja+Wd8mPYqoAtZdJm0ArzNZrmki8Aq2ltTl5ZRvk9cZVwei64IisFwm1SVd1hiyzsNb0djreKhrDeuJjO9NTBkbputY/wCmXqfw6/WbkDtEGCCDyKQ2IA3J2gGZ5ys0jfIKlWVzdt2IuvK3k8FTUqaXWoS2vgzOKkqZzPRmX0recl1Nl2GmIETG/eq21xqiNrAyWp6spcWYhpQjzRsZRDcgBPAK5lTSVyH7UTdNS2lcnZ1tHWJWLb6DHAkjQ3QdtCyVajnCAM7XVinZJNUefey55qU6JcQBmTC9DR6IAMu+lwyCvHR7WmWtA8favY/piujxL5ZPsqo7MGTv3p2LF/EyrqBnWF5nf7PVGlwjY6IWStSngrg8BXbO4TJAAUTa5NNKXBiPRp3doUZs8EEDJdeu+0BY3AATKuST7M4orpFj3EkX00Wp4LgAJCwbNWB9y3sqgLmzpEh2URCzOoYTx3rS7aRCoL5UTZWkRroVtNyoIAPxRFYAqg0FomVaI1WF+0BWUqsqFNJpAzZYNo2IGBkJ0W2bZqt7kToNJnL27ZQyCMveq6ZJEBa9rGJZmOgrsn+Jxcfy4NVHZRAlB1EA8OCLayLgSuds6UjRSoCJBkebI7SQGxqVlBcEXsLvfKArpBxMAJqmxPMyQOa0UaBBzPsWuDYFRsqRxtn6OLs5jiCFrHRrQVq2mvhAul2arKWxSMe1bK1rTGa52zNLnRlC9I54K5u2GTbJajLijE4W7sakwAXWVtQB0ZrQ2g5w3LO/ouNZ5LJp/wAOhSeCEKlWxCopdHubkbFOdlPrLJo4dNpOSfARmnBIyQc8nUL1Ps8keVwMHwr2vtqsxaCmp1SBAhYa8Oiddmhlc7rLLtm2HIJwT+yoql40U2sbkyujUcug3aCWwuc0O3K9riNCjTCkjbSHFaevAWGjTc82tzVz6EZu9iy0bT8E2rbZKyjaVqfstpJ9ixmg1KJbLmV1to1QsOz0WzESuk3ZZFmx7Flm1ZZikWN1Q+s4SDFktWmW8Fnc5bjExKXJdRJd3rYynG5c1tUtFlKW0OckkxGSOq9wAsFTiVbA7d4IEiYNlg6DPfCalUWPaarQbGUaNdWuCXydWk5WYwsVOos+0VHSbcvis0asfaqkuv2KptfSVkr7SCL2KyPrxktpHNs69PaFZScXFcJu1LpbDtl0aoJ2dpohO1qSltAhO5whcjsWNqBJWBIgWnVYjtIBTfxSpLOThUFNO14mCYTGoBldehyPIoMrwBVmVe5jhcgAcSPBKzK6brG1oRidW4Ej2CUtFaYpZGqenGqQwBmnYxkZ35qNs1GKs0dcBko6qFkiNU4cs7TTl4XOqWhZ3AK0OKrcquDL5G2bsHvXRquDRn7VyxbVWYyc1lxtmlKkPVqSqoRlEO4LfXRzab7M9QEzcAKgy3Iytjxw5K9tRsRh01CORqMf6c9tWrOate+o6xhPN4T9UeKy6KtxgrbM4ZqBjshC6JZIunobKCZlTca2+GNlN7dQrhTc7MrftFNoaueGnQG+Si5K1tCNgYc5PafiqqvRjIJ7hdNUaRnI5pJvnzTn0lrw5dTZ4yHtSNDhlZdMsF7/AKqr+Ek2nzzWzBXRq1RkVq/j6oGiobsxBi/eE7aY3e1Zo1dFNfa3kybclZS2lx1TPZO5Z6tIyA0E8ldpNxq64phW0y5WWB+2sGbwO1Bm30z9rvB+C06JbN5M3JUlZP4xnrBM3aWnIhTcvRTNQqeZKsFW0SudU25jcz2w6O+IQbt9Mn/6N+8Alx9F0dIVeSgqrENob6ze8Jm1m+sO8JwLNoqJ+utCxh3FHrBvHeFOC2a2uTNZvKxNrD1h3hK7bmA3qMBGcubb2owbjwUK49Xp+i3/ADAf/wAhx8BCp/8AJqO933VnevRwdyErnLi/+SUd7u79VdS6don7YHMOHiE3r0nB2ztMn6vfl3IFwm6wM21rvqua7kQfApy9VLw3uNTw3T9lW5/Hx9yzlxT4kollp34p5KMeZvlyVBriQJEkwBIuQCSBvMAnsVNTbqbc6jBzc1QtnScCQcredVRTqOxC09q5zul6Q/zG9knwSem6Qn/2dwdf2Kbkv2S+TsbTWxaLM9273Lnu6cpH7f5X/KqX9PUBm/8AK/5UUo+huzsbLtBGKYN8uwcEzqs3iO1cGj/iXZxixVQJcSJDsoAm44FWt/xLs0f/AHp9pjxU4NWdMC97K3E2MjO+RA9i4x6doEy2vS/EZ8VYzpik7/Opnk9nxWzNo3l435+dyEjS3NYX7ZTP22X/AK2j3pDt9Fv1qtMRvez480B88PSlX1+4N+CuG2VC0/TcDO+JB960NpgaRyEeCaPMfFfJymckjEKtV2bj2unwlX0OsaZFVzTvbM98hWdWNPciaIPn4rL1GZ3SHdtlQ516x/3Ee8qvrCc6rzzcfgi2jGvfCh2cHXzzlTc/Rul6H/e/7yMf1P8AvFINn/qPcPPcnFHj5703P0lsBafWf98pQ3+up94q0UuI89qnVnf7FNzLciss3vqfe/RL1Q9d/f8AorurO9TqSdx7PgruZHZT1Y9d3ePgg1g0e7vCsOznQofw53j2q736ORer/rd7EcH9Z7godldo6OyfYg3Z3akHsKu5+gOE+v8AlHxVrKjxlU9n6pRTO/xUNM8FNzKhzXqfzPYfmSuqP9Zp5t/VKaZQ6sq736a3SJjd/p/dPxRNR/8Ap9mIJeq5efIQLDvHkq72LY/WP/o7z8FOuf8A0/ePwVZpnglNI7/am9l3SI+mSbzyxmPBV/wjf5YPNxPinLHIdUdwWskvTNtimgP5bfYdeJQdRH8sdhaPAp+rO5AgplkQTqG/y/8Aqfep1Lf5Y7m/FMcSBcd3irlkBOob6nsPuQ6lvqx2FMXnch1yZZA3EXjzxUjj+m7t+CXFlfx47uRRa7IeeGWepj9l5yDEx508yjhhLiMcTlnx3aqB/Hv7pJ70A4B86oEDf57fN0CBFvMcf1sjj+GncJ5BAPh8yEumvI6exMRxBvHjw5KBwjPdz8/BQEDf0iOy/JQ+QoX6Wnjw3IzpbzMHKYjydRQGn+9k0Hz58yoSZytJOdsxJjtJz0CBdy43FrCL9iABB8/FMQR58+SlxeO/XUgX4Z89btHC+YjU5ZTug9yoB5171HOjzp58VOsGc+eU2071LmB5jXLK3jqhQAW8+KjvPnzkpJB79eAHu96jXZePh4IAT58VMSmK/bO7W+Xb7Ms0J74zGeX779yoGnz51SNPnzqiN4k8/DzwSkHn3cZM9iAJO9KT2fqU8k+zz/2VZceHZxPxnzZCkxFR0+fFN47rdkEpSb/tvjlmqBSgSmDuznzH7/BKTnuvw8nIIQBKE+Z4psYM8Phpx+KWPOWsankeXeqUEpZ8/BM0ggfty96Hbz7+aAuxzHnnfz71G2HL2D4fEKlzwM5nOTYbjxGZ5yiyoHZHuvuIBE5rNGDSRwtPtmc+fh2KNANhbkN+/dme/RZ8eZvAIyyzyMcMxMqBzSc4z7hnzAjLnOilA0nCYsLcZ3+exSj9YcfG8CN/ELPDbTAMzeNDOYPC0brJhhAmbEbwCRESAbjMZjjNkoFoYDe99J42GXnihgtmLTrx8MvN1WKgGoAncATHDiRrHamDm2M2IJByEAkiCPN85slFHdTv7iRr7RYoubBuZHZcQM/blvuqsYEQe8ifqkSZ+r9oo1XGCZ8kjjnJCtMFgpxB7++ZPcoQN4EW0O68/DjuVQsTckWmJzBIIEa37zpARcDIiTIAtBtvAyOeQ8ISgXOI32ib7rjLkfOSqwxEd0bg3SYvHsKnW27AbyN5mZ/c5Jg/dEiBnq6BMTcEhw5tOoSmUMTpqbj3nPeEC0X3dtwHXy1iyRj/AKOkgXNrj2Hd7FH1ARiDsibWmwvpw53G9KYG0vfU2tNpvlEifIRkdkHMHcdRNlVjIBmxAgniM4vB3dnKRjAnMGQPonL7IF8r2BOVzfJKAwHLflrYj3+Ck3ykZa7rXvdWOBgXvOpEaEi98gDAnulV0zNpvcA2yaLaxpv+zxMOQRh3yOeugiO1EaWy4axiB7MQ7GoY8otYXI1xFgaQMjJGm9KypMD7PDUEERGQ1E2yAtF7QDUcLT5MmOQg+1Rpm8RPZrlwzsd/eg55PtyOo+tadJBUxaESZuLTciBBg3M5auAMpRQWF7iwzHHKJvqd6IBNp3987uMm+alZ+RkEkYiQQbb8PPSZznVK99r3ET8OVv1VoBOduzK3f266HglDSSeWcZ3bNxnElK7iLRHfJy3cr5oO0zG/70Wz8gwlMDNaYzvB014DmFHzGfutv5TCSo7D9btmActRMieQzUxQDMZ56j60iQbi0EW9soBrzB3Tpe3NJPx/YzfRIHmPpC4JH1m8AcPeLdqBfwde1t9gQJ7O5qtASnsToMgzDiCASQZDhBg7oyi6sobEWgfXJgiYOt58716b0NV/o/GofOj6Erbmfi0PnXqwo7Y4nmn0Xl1g6JMgi5m4vpBA7Hc0z9mvk+xBBOIi5JIiN4bmvSehK3qs/Eo/Oj6Dreq38Sj86mFDFE8u6i4TDSSHSJaTMAiMrSPFQ0XktIDvogAWNyIxZiwIcRv+iO30/oOt6rfxKPzo+hK3qj79L50woYonlv4YmZa4Zi0iwAid2TR/tPNajS+sCHXbIIm5JMtneRhGntXf9B1/UH36XzKehK3qfnp/MmFFxxPLw9rYALhH2gfpTmI098rUS6T9EnEYOZs0C+Hee/Nd70LX9Qfep+5yPoOv6n5qfzJhQxxPM1WOBgAwbThMi44e/eo2kSHmCJdYfSBg/RtO4OnsXpj0HX/l/mp/Mp6Dr/y/zM+ZMKGKJ59gJsDAIAJI3OkTrEBoN73RZTs77LQRLJNwBUJwxm442jmCu/6Dr/y/zM+KB6Dr/wAv8zPmTEXHE83VJkNE/VNxYS4utii8CN2ap65xj6JDpNyPs2s7P6xxSd116odCV/U/Mz5kPQlf1Pz0/mTETGvTzTC4tuLl1xlDQALgZyD7DwhuqnF9EAuh0XguiJ8O7mvRehK/qfnp/Mh6Er+p+ZnzKYUMS9PLVqLmklpdeIEkjMRc3nEMjNp4TYcUtxDEMQmwkbiHTnBJ5zvMelPQlf1Pz0/mQPQdf1B9+l8yuIYl6eb2lzsJEuktgQbYSbtOrbA9/YqKtUkgwRJxHCL3iQXXtaY07SvVehK3qj79L5kp6Freq38Sl86i0RiXp5nODhcD/u1gOEafWI5AIuBBAl8A2BJ+qPq3G6+RnLs9Gehq25v4tH50PQ1Xcz8Wj86uIY0ecaDLpmRaZkGQRMtzyknyQ6obDDII1aPCLCJEcty9Gehqu5v4tH50D0NV/wBP8ah/cTCTEvTgPqEmYtAMZOkEAS4cO/eqzXeQc4mb4huwgNiJAjh9EZL0J6Hqf6f41D+4l9EVN9L8fZ/7iYS40eedVfcGcmgYZtqCRGkkeSUKtOcJbLTOKModJPZfdaNLr0B6Jfvpfj7P/cSnot/rUvx9n/uJiGNHHJJLSbgAkybyJAE8RyzVYmDpc5k75xA859i7Z6Ld69H/AJGz/wBxKei3evQ/5Gz/ANxMP9GNGLrEesVSK9ILOsRxKtSEBZ1iIeqlEKW41MYSKQoCwPUxjd4KtFAPiCmMeYVcKBAPi4eCOIKsBCEKW4uCAekCBCAsxqYgq1EA+NQuVakIBy8IGokIQhAPjUxqtRAOXodYkKVCFnWIGokhBAMaimNVwoUA3WqGoq1EBpUAUUVIFQFRRAQFFRRCkJRRUUAAfPnkpiUUQpJQCiiAMohRRASUpKiiEIDogSoohSYvcpCiiEFlGUFEBECoohRQfPaiVFEIKCpKiiAVLiUUQAJRQUQh/9k="/>
          <p:cNvSpPr>
            <a:spLocks noChangeAspect="1" noChangeArrowheads="1"/>
          </p:cNvSpPr>
          <p:nvPr/>
        </p:nvSpPr>
        <p:spPr bwMode="auto">
          <a:xfrm>
            <a:off x="1374775" y="10747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9080" y="4221088"/>
            <a:ext cx="5472608" cy="26073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95" name="Picture 2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0" y="1484784"/>
            <a:ext cx="5006454" cy="26642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52702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Стороны горизонта.</a:t>
            </a:r>
            <a:endParaRPr lang="ru-RU" dirty="0"/>
          </a:p>
        </p:txBody>
      </p: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412776"/>
            <a:ext cx="7488832" cy="51125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27557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88640"/>
            <a:ext cx="6336704" cy="45389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4725144"/>
            <a:ext cx="8640960" cy="2016224"/>
          </a:xfrm>
        </p:spPr>
        <p:txBody>
          <a:bodyPr>
            <a:normAutofit/>
          </a:bodyPr>
          <a:lstStyle/>
          <a:p>
            <a:r>
              <a:rPr lang="ru-RU" sz="2800" i="1" dirty="0" smtClean="0"/>
              <a:t>«Облетев Землю в корабле-спутнике, я увидел, как прекрасна наша планета. Люди, будем хранить и преумножать эту красоту, а не разрушать ее.»</a:t>
            </a:r>
          </a:p>
          <a:p>
            <a:r>
              <a:rPr lang="ru-RU" sz="2800" i="1" dirty="0"/>
              <a:t> </a:t>
            </a:r>
            <a:r>
              <a:rPr lang="ru-RU" sz="2800" i="1" dirty="0" smtClean="0"/>
              <a:t>                                                                     </a:t>
            </a:r>
            <a:r>
              <a:rPr lang="ru-RU" sz="2800" i="1" dirty="0" err="1" smtClean="0"/>
              <a:t>Ю.А.Гагарин</a:t>
            </a:r>
            <a:endParaRPr lang="ru-RU" sz="2800" i="1" dirty="0"/>
          </a:p>
        </p:txBody>
      </p:sp>
    </p:spTree>
    <p:extLst>
      <p:ext uri="{BB962C8B-B14F-4D97-AF65-F5344CB8AC3E}">
        <p14:creationId xmlns:p14="http://schemas.microsoft.com/office/powerpoint/2010/main" val="26694088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8568952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4282123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1692275" y="1052513"/>
            <a:ext cx="7129463" cy="7032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2500"/>
              </a:spcBef>
              <a:buClrTx/>
              <a:buFontTx/>
              <a:buNone/>
            </a:pPr>
            <a:r>
              <a:rPr lang="ru-RU" sz="4000"/>
              <a:t>Ресурсы:</a:t>
            </a: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611188" y="1916113"/>
            <a:ext cx="8353425" cy="28940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>
            <a:lvl1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1pPr>
            <a:lvl2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2pPr>
            <a:lvl3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3pPr>
            <a:lvl4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4pPr>
            <a:lvl5pPr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5pPr>
            <a:lvl6pPr marL="25146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6pPr>
            <a:lvl7pPr marL="29718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7pPr>
            <a:lvl8pPr marL="34290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8pPr>
            <a:lvl9pPr marL="3886200" indent="-228600" defTabSz="449263" eaLnBrk="0" fontAlgn="base" hangingPunct="0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3600">
                <a:solidFill>
                  <a:srgbClr val="FFFFFF"/>
                </a:solidFill>
                <a:latin typeface="Arial" charset="0"/>
                <a:cs typeface="Arial" charset="0"/>
              </a:defRPr>
            </a:lvl9pPr>
          </a:lstStyle>
          <a:p>
            <a:pPr>
              <a:spcBef>
                <a:spcPts val="175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ru-RU" sz="2800"/>
              <a:t>Детская Энциклопедия Кирилла и Мефодия  2006 г.</a:t>
            </a:r>
          </a:p>
          <a:p>
            <a:pPr>
              <a:spcBef>
                <a:spcPts val="175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ru-RU" sz="2800"/>
              <a:t>Энциклопедия «География» М. «Росмэн» 1998г.</a:t>
            </a:r>
          </a:p>
          <a:p>
            <a:pPr>
              <a:spcBef>
                <a:spcPts val="1750"/>
              </a:spcBef>
              <a:buClr>
                <a:srgbClr val="FFFFFF"/>
              </a:buClr>
              <a:buFont typeface="Arial" charset="0"/>
              <a:buChar char="•"/>
            </a:pPr>
            <a:r>
              <a:rPr lang="ru-RU" sz="2800"/>
              <a:t>Энциклопедия «Наука» М., «Росмэн»1998г.</a:t>
            </a:r>
          </a:p>
          <a:p>
            <a:pPr>
              <a:spcBef>
                <a:spcPts val="1750"/>
              </a:spcBef>
              <a:buClr>
                <a:srgbClr val="FFFFFF"/>
              </a:buClr>
              <a:buFont typeface="Arial" charset="0"/>
              <a:buNone/>
            </a:pPr>
            <a:endParaRPr lang="ru-RU" sz="2800"/>
          </a:p>
        </p:txBody>
      </p:sp>
    </p:spTree>
    <p:extLst>
      <p:ext uri="{BB962C8B-B14F-4D97-AF65-F5344CB8AC3E}">
        <p14:creationId xmlns:p14="http://schemas.microsoft.com/office/powerpoint/2010/main" val="236623445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0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Содержимое 7" descr="голуб пл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11691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" y="21794"/>
            <a:ext cx="9144000" cy="68133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9519778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652934"/>
          </a:xfrm>
        </p:spPr>
        <p:txBody>
          <a:bodyPr>
            <a:normAutofit fontScale="90000"/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 четырех слонах, которые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стоят на черепахе</a:t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6" name="Содержимое 3" descr="слоны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1560" y="1196752"/>
            <a:ext cx="7776864" cy="56612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20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4624"/>
            <a:ext cx="7776864" cy="64807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60350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Луна – спутник Земли.</a:t>
            </a:r>
            <a:endParaRPr lang="ru-RU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14500"/>
            <a:ext cx="8640960" cy="50268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764018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7125056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B0F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solidFill>
            <a:srgbClr val="00B0F0"/>
          </a:solidFill>
          <a:ln>
            <a:noFill/>
          </a:ln>
          <a:effectLst/>
          <a:extLst/>
        </p:spPr>
      </p:pic>
    </p:spTree>
    <p:extLst>
      <p:ext uri="{BB962C8B-B14F-4D97-AF65-F5344CB8AC3E}">
        <p14:creationId xmlns:p14="http://schemas.microsoft.com/office/powerpoint/2010/main" val="10227291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Глобус – модель Земли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29050" y="2419350"/>
            <a:ext cx="1485900" cy="2019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352188"/>
            <a:ext cx="7452320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7237115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160</TotalTime>
  <Words>95</Words>
  <Application>Microsoft Office PowerPoint</Application>
  <PresentationFormat>Экран (4:3)</PresentationFormat>
  <Paragraphs>20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Презентация PowerPoint</vt:lpstr>
      <vt:lpstr>Презентация PowerPoint</vt:lpstr>
      <vt:lpstr>Презентация PowerPoint</vt:lpstr>
      <vt:lpstr>На четырех слонах, которые  стоят на черепахе  </vt:lpstr>
      <vt:lpstr>Презентация PowerPoint</vt:lpstr>
      <vt:lpstr>Луна – спутник Земли.</vt:lpstr>
      <vt:lpstr>Презентация PowerPoint</vt:lpstr>
      <vt:lpstr>Презентация PowerPoint</vt:lpstr>
      <vt:lpstr>Глобус – модель Земли</vt:lpstr>
      <vt:lpstr>Луна – спутник Земли</vt:lpstr>
      <vt:lpstr>Горизонт – это видимое вокруг тебя пространство.</vt:lpstr>
      <vt:lpstr>Стороны горизонта.</vt:lpstr>
      <vt:lpstr>Презентация PowerPoint</vt:lpstr>
      <vt:lpstr>Презентация PowerPoint</vt:lpstr>
      <vt:lpstr>Презентация PowerPoint</vt:lpstr>
    </vt:vector>
  </TitlesOfParts>
  <Company>Kontinent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Kontinent</dc:creator>
  <cp:lastModifiedBy>Kontinent</cp:lastModifiedBy>
  <cp:revision>19</cp:revision>
  <dcterms:created xsi:type="dcterms:W3CDTF">2015-01-29T15:54:13Z</dcterms:created>
  <dcterms:modified xsi:type="dcterms:W3CDTF">2015-02-06T17:20:42Z</dcterms:modified>
</cp:coreProperties>
</file>