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66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BDA751-4BE6-4A2C-9D9C-F469EAF26A08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9F44F4-6CAC-4648-9FD1-8C4411807F0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0895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9F44F4-6CAC-4648-9FD1-8C4411807F0E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861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841B-B263-42C6-BD9A-FDF5281EAD8B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2FCE8-F533-489A-B856-84347E798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841B-B263-42C6-BD9A-FDF5281EAD8B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2FCE8-F533-489A-B856-84347E798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841B-B263-42C6-BD9A-FDF5281EAD8B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2FCE8-F533-489A-B856-84347E798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80560A-C981-4A29-9513-4BD5AB87ED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 advClick="0"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841B-B263-42C6-BD9A-FDF5281EAD8B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2FCE8-F533-489A-B856-84347E798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841B-B263-42C6-BD9A-FDF5281EAD8B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2FCE8-F533-489A-B856-84347E798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841B-B263-42C6-BD9A-FDF5281EAD8B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2FCE8-F533-489A-B856-84347E798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841B-B263-42C6-BD9A-FDF5281EAD8B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2FCE8-F533-489A-B856-84347E798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841B-B263-42C6-BD9A-FDF5281EAD8B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2FCE8-F533-489A-B856-84347E798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841B-B263-42C6-BD9A-FDF5281EAD8B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2FCE8-F533-489A-B856-84347E798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841B-B263-42C6-BD9A-FDF5281EAD8B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2FCE8-F533-489A-B856-84347E798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7841B-B263-42C6-BD9A-FDF5281EAD8B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2FCE8-F533-489A-B856-84347E798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>
            <a:alpha val="6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57841B-B263-42C6-BD9A-FDF5281EAD8B}" type="datetimeFigureOut">
              <a:rPr lang="ru-RU" smtClean="0"/>
              <a:pPr/>
              <a:t>20.12.2014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2FCE8-F533-489A-B856-84347E798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 descr="img3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346200"/>
            <a:ext cx="5286375" cy="551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071670" y="285728"/>
            <a:ext cx="7072330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cs typeface="+mn-cs"/>
              </a:rPr>
              <a:t>Долгожданный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cs typeface="+mn-cs"/>
              </a:rPr>
              <a:t>дан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cs typeface="+mn-cs"/>
              </a:rPr>
              <a:t>         звонок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+mj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cs typeface="+mn-cs"/>
              </a:rPr>
              <a:t>           Начинается </a:t>
            </a: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j-lt"/>
                <a:cs typeface="+mn-cs"/>
              </a:rPr>
              <a:t>урок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81_95833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7"/>
          <p:cNvSpPr>
            <a:spLocks noChangeArrowheads="1"/>
          </p:cNvSpPr>
          <p:nvPr/>
        </p:nvSpPr>
        <p:spPr bwMode="auto">
          <a:xfrm>
            <a:off x="1908175" y="60928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9223" name="Picture 7" descr="s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571480"/>
            <a:ext cx="6572296" cy="1786787"/>
          </a:xfrm>
          <a:prstGeom prst="rect">
            <a:avLst/>
          </a:prstGeom>
          <a:noFill/>
        </p:spPr>
      </p:pic>
      <p:pic>
        <p:nvPicPr>
          <p:cNvPr id="9225" name="Picture 9" descr="s2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714752"/>
            <a:ext cx="6572296" cy="1772799"/>
          </a:xfrm>
          <a:prstGeom prst="rect">
            <a:avLst/>
          </a:prstGeom>
          <a:noFill/>
        </p:spPr>
      </p:pic>
      <p:pic>
        <p:nvPicPr>
          <p:cNvPr id="9228" name="Picture 12" descr="s6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2143116"/>
            <a:ext cx="6572296" cy="1748616"/>
          </a:xfrm>
          <a:prstGeom prst="rect">
            <a:avLst/>
          </a:prstGeom>
          <a:noFill/>
        </p:spPr>
      </p:pic>
      <p:pic>
        <p:nvPicPr>
          <p:cNvPr id="9230" name="Picture 14" descr="s6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5286388"/>
            <a:ext cx="6573465" cy="174642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14414" y="0"/>
            <a:ext cx="65722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+mj-lt"/>
              </a:rPr>
              <a:t>Растительный орнамент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7"/>
          <p:cNvSpPr>
            <a:spLocks noChangeArrowheads="1"/>
          </p:cNvSpPr>
          <p:nvPr/>
        </p:nvSpPr>
        <p:spPr bwMode="auto">
          <a:xfrm>
            <a:off x="2339975" y="64912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10247" name="Picture 7" descr="s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6388820" cy="1698640"/>
          </a:xfrm>
          <a:prstGeom prst="rect">
            <a:avLst/>
          </a:prstGeom>
          <a:noFill/>
        </p:spPr>
      </p:pic>
      <p:pic>
        <p:nvPicPr>
          <p:cNvPr id="10248" name="Picture 8" descr="s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285992"/>
            <a:ext cx="6161116" cy="1639267"/>
          </a:xfrm>
          <a:prstGeom prst="rect">
            <a:avLst/>
          </a:prstGeom>
          <a:noFill/>
        </p:spPr>
      </p:pic>
      <p:pic>
        <p:nvPicPr>
          <p:cNvPr id="10249" name="Picture 9" descr="s4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3786190"/>
            <a:ext cx="6719945" cy="1785950"/>
          </a:xfrm>
          <a:prstGeom prst="rect">
            <a:avLst/>
          </a:prstGeom>
          <a:noFill/>
        </p:spPr>
      </p:pic>
      <p:pic>
        <p:nvPicPr>
          <p:cNvPr id="10250" name="Picture 10" descr="s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5429264"/>
            <a:ext cx="6175626" cy="164307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500166" y="0"/>
            <a:ext cx="514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+mj-lt"/>
              </a:rPr>
              <a:t>Геометрический орнамент</a:t>
            </a:r>
            <a:endParaRPr lang="ru-RU" sz="2800" b="1" dirty="0">
              <a:latin typeface="+mj-lt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8"/>
          <p:cNvSpPr>
            <a:spLocks noChangeArrowheads="1"/>
          </p:cNvSpPr>
          <p:nvPr/>
        </p:nvSpPr>
        <p:spPr bwMode="auto">
          <a:xfrm>
            <a:off x="4140200" y="62372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12296" name="Picture 8" descr="s9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785794"/>
            <a:ext cx="6444842" cy="1714512"/>
          </a:xfrm>
          <a:prstGeom prst="rect">
            <a:avLst/>
          </a:prstGeom>
          <a:noFill/>
        </p:spPr>
      </p:pic>
      <p:pic>
        <p:nvPicPr>
          <p:cNvPr id="12297" name="Picture 9" descr="s8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2285992"/>
            <a:ext cx="6452179" cy="1714512"/>
          </a:xfrm>
          <a:prstGeom prst="rect">
            <a:avLst/>
          </a:prstGeom>
          <a:noFill/>
        </p:spPr>
      </p:pic>
      <p:pic>
        <p:nvPicPr>
          <p:cNvPr id="12298" name="Picture 10" descr="s9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3714752"/>
            <a:ext cx="6446494" cy="1714512"/>
          </a:xfrm>
          <a:prstGeom prst="rect">
            <a:avLst/>
          </a:prstGeom>
          <a:noFill/>
        </p:spPr>
      </p:pic>
      <p:pic>
        <p:nvPicPr>
          <p:cNvPr id="12300" name="Picture 12" descr="s9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5214950"/>
            <a:ext cx="6981828" cy="185736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85852" y="0"/>
            <a:ext cx="56436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+mj-lt"/>
              </a:rPr>
              <a:t>Зооморфный орнамент</a:t>
            </a:r>
            <a:endParaRPr lang="ru-RU" sz="2800" b="1" dirty="0">
              <a:latin typeface="+mj-lt"/>
            </a:endParaRPr>
          </a:p>
        </p:txBody>
      </p:sp>
    </p:spTree>
  </p:cSld>
  <p:clrMapOvr>
    <a:masterClrMapping/>
  </p:clrMapOvr>
  <p:transition spd="med" advClick="0"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671651_Keltuy_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928670"/>
            <a:ext cx="5619766" cy="2609177"/>
          </a:xfrm>
          <a:prstGeom prst="rect">
            <a:avLst/>
          </a:prstGeom>
        </p:spPr>
      </p:pic>
      <p:pic>
        <p:nvPicPr>
          <p:cNvPr id="3" name="Рисунок 2" descr="image0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3701989"/>
            <a:ext cx="4670267" cy="281461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85918" y="214290"/>
            <a:ext cx="5214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+mj-lt"/>
              </a:rPr>
              <a:t>Антропоморфный орнамент</a:t>
            </a:r>
            <a:endParaRPr lang="ru-RU" sz="2800" b="1" dirty="0"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1-014-Vazopis-Drevnej-Gretsi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1571612"/>
            <a:ext cx="4286250" cy="3933825"/>
          </a:xfrm>
          <a:prstGeom prst="rect">
            <a:avLst/>
          </a:prstGeom>
        </p:spPr>
      </p:pic>
      <p:pic>
        <p:nvPicPr>
          <p:cNvPr id="3" name="Рисунок 2" descr="f96d121742c172d398b00ca086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695" y="620688"/>
            <a:ext cx="3940754" cy="609446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88024" y="188640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+mj-lt"/>
              </a:rPr>
              <a:t>Греческие вазы</a:t>
            </a:r>
            <a:endParaRPr lang="ru-RU" sz="3600" b="1" dirty="0">
              <a:latin typeface="+mj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991" y="1152146"/>
            <a:ext cx="7286676" cy="1863547"/>
          </a:xfrm>
          <a:prstGeom prst="rect">
            <a:avLst/>
          </a:prstGeom>
        </p:spPr>
      </p:pic>
      <p:pic>
        <p:nvPicPr>
          <p:cNvPr id="6" name="Рисунок 5" descr="img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283" y="2992515"/>
            <a:ext cx="7572428" cy="1660621"/>
          </a:xfrm>
          <a:prstGeom prst="rect">
            <a:avLst/>
          </a:prstGeom>
        </p:spPr>
      </p:pic>
      <p:pic>
        <p:nvPicPr>
          <p:cNvPr id="7" name="Рисунок 6" descr="img1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4653136"/>
            <a:ext cx="7573715" cy="18413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332656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+mj-lt"/>
              </a:rPr>
              <a:t>Коми орнамент</a:t>
            </a:r>
            <a:endParaRPr lang="ru-RU" sz="3200" b="1" dirty="0"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e4539a7ac490f479ffcec0cec8u--aksessuary-varezhki-zhenskie-iz-sherst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341" y="718944"/>
            <a:ext cx="2926080" cy="2926080"/>
          </a:xfrm>
          <a:prstGeom prst="rect">
            <a:avLst/>
          </a:prstGeom>
        </p:spPr>
      </p:pic>
      <p:pic>
        <p:nvPicPr>
          <p:cNvPr id="3" name="Рисунок 2" descr="090585f551b3417da943a28bb726256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493354" y="3909856"/>
            <a:ext cx="3009681" cy="2480017"/>
          </a:xfrm>
          <a:prstGeom prst="rect">
            <a:avLst/>
          </a:prstGeom>
        </p:spPr>
      </p:pic>
      <p:pic>
        <p:nvPicPr>
          <p:cNvPr id="4" name="Рисунок 3" descr="6908691a206c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7944" y="759120"/>
            <a:ext cx="4267200" cy="2381250"/>
          </a:xfrm>
          <a:prstGeom prst="rect">
            <a:avLst/>
          </a:prstGeom>
        </p:spPr>
      </p:pic>
      <p:pic>
        <p:nvPicPr>
          <p:cNvPr id="5" name="Рисунок 4" descr="var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0800000">
            <a:off x="5395453" y="3284984"/>
            <a:ext cx="2594851" cy="34301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051720" y="188640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+mj-lt"/>
              </a:rPr>
              <a:t>Варежки с орнаментом</a:t>
            </a:r>
            <a:endParaRPr lang="ru-RU" sz="2800" b="1" dirty="0">
              <a:latin typeface="+mj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23</Words>
  <Application>Microsoft Office PowerPoint</Application>
  <PresentationFormat>Экран (4:3)</PresentationFormat>
  <Paragraphs>11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29</cp:revision>
  <dcterms:created xsi:type="dcterms:W3CDTF">2014-12-17T20:17:24Z</dcterms:created>
  <dcterms:modified xsi:type="dcterms:W3CDTF">2014-12-20T11:26:43Z</dcterms:modified>
</cp:coreProperties>
</file>